
<file path=[Content_Types].xml><?xml version="1.0" encoding="utf-8"?>
<Types xmlns="http://schemas.openxmlformats.org/package/2006/content-types">
  <Override PartName="/ppt/slideMasters/slideMaster3.xml" ContentType="application/vnd.openxmlformats-officedocument.presentationml.slideMaster+xml"/>
  <Override PartName="/ppt/slideLayouts/slideLayout39.xml" ContentType="application/vnd.openxmlformats-officedocument.presentationml.slideLayout+xml"/>
  <Override PartName="/ppt/theme/theme5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86.xml" ContentType="application/vnd.openxmlformats-officedocument.presentationml.slideLayout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93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82.xml" ContentType="application/vnd.openxmlformats-officedocument.presentationml.slideLayout+xml"/>
  <Default Extension="xml" ContentType="application/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2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Masters/slideMaster8.xml" ContentType="application/vnd.openxmlformats-officedocument.presentationml.slideMaster+xml"/>
  <Override PartName="/ppt/diagrams/layout1.xml" ContentType="application/vnd.openxmlformats-officedocument.drawingml.diagramLayout+xml"/>
  <Override PartName="/ppt/slideMasters/slideMaster4.xml" ContentType="application/vnd.openxmlformats-officedocument.presentationml.slideMaster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theme/theme6.xml" ContentType="application/vnd.openxmlformats-officedocument.theme+xml"/>
  <Override PartName="/ppt/slideLayouts/slideLayout69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98.xml" ContentType="application/vnd.openxmlformats-officedocument.presentationml.slideLayout+xml"/>
  <Override PartName="/ppt/theme/theme10.xml" ContentType="application/vnd.openxmlformats-officedocument.them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76.xml" ContentType="application/vnd.openxmlformats-officedocument.presentationml.slideLayout+xml"/>
  <Override PartName="/ppt/notesSlides/notesSlide3.xml" ContentType="application/vnd.openxmlformats-officedocument.presentationml.notesSlide+xml"/>
  <Override PartName="/ppt/presProps.xml" ContentType="application/vnd.openxmlformats-officedocument.presentationml.presProps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3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90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70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Masters/slideMaster9.xml" ContentType="application/vnd.openxmlformats-officedocument.presentationml.slideMaster+xml"/>
  <Override PartName="/ppt/slideLayouts/slideLayout10.xml" ContentType="application/vnd.openxmlformats-officedocument.presentationml.slideLayout+xml"/>
  <Override PartName="/ppt/slideMasters/slideMaster7.xml" ContentType="application/vnd.openxmlformats-officedocument.presentationml.slideMaster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Masters/slideMaster5.xml" ContentType="application/vnd.openxmlformats-officedocument.presentationml.slideMaster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slideLayouts/slideLayout59.xml" ContentType="application/vnd.openxmlformats-officedocument.presentationml.slideLayout+xml"/>
  <Override PartName="/ppt/slideLayouts/slideLayout68.xml" ContentType="application/vnd.openxmlformats-officedocument.presentationml.slideLayout+xml"/>
  <Override PartName="/ppt/theme/theme7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8.xml" ContentType="application/vnd.openxmlformats-officedocument.presentationml.slideLayout+xml"/>
  <Override PartName="/ppt/slideLayouts/slideLayout97.xml" ContentType="application/vnd.openxmlformats-officedocument.presentationml.slideLayout+xml"/>
  <Override PartName="/ppt/theme/theme11.xml" ContentType="application/vnd.openxmlformats-officedocument.theme+xml"/>
  <Override PartName="/ppt/diagrams/data1.xml" ContentType="application/vnd.openxmlformats-officedocument.drawingml.diagramData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95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Layouts/slideLayout1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91.xml" ContentType="application/vnd.openxmlformats-officedocument.presentationml.slideLayout+xml"/>
  <Default Extension="rels" ContentType="application/vnd.openxmlformats-package.relationships+xml"/>
  <Override PartName="/ppt/slideLayouts/slideLayout2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s/slide12.xml" ContentType="application/vnd.openxmlformats-officedocument.presentationml.slide+xml"/>
  <Override PartName="/ppt/slideLayouts/slideLayout11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Masters/slideMaster6.xml" ContentType="application/vnd.openxmlformats-officedocument.presentationml.slideMaster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78.xml" ContentType="application/vnd.openxmlformats-officedocument.presentationml.slideLayout+xml"/>
  <Override PartName="/ppt/slideMasters/slideMaster2.xml" ContentType="application/vnd.openxmlformats-officedocument.presentationml.slideMaster+xml"/>
  <Override PartName="/ppt/slideLayouts/slideLayout38.xml" ContentType="application/vnd.openxmlformats-officedocument.presentationml.slideLayout+xml"/>
  <Override PartName="/ppt/theme/theme4.xml" ContentType="application/vnd.openxmlformats-officedocument.theme+xml"/>
  <Override PartName="/ppt/slideLayouts/slideLayout49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96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74.xml" ContentType="application/vnd.openxmlformats-officedocument.presentationml.slideLayout+xml"/>
  <Override PartName="/ppt/diagrams/drawing1.xml" ContentType="application/vnd.ms-office.drawingml.diagramDrawing+xml"/>
  <Default Extension="jpeg" ContentType="image/jpeg"/>
  <Override PartName="/ppt/slideLayouts/slideLayout16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92.xml" ContentType="application/vnd.openxmlformats-officedocument.presentationml.slideLayout+xml"/>
  <Override PartName="/ppt/diagrams/quickStyle1.xml" ContentType="application/vnd.openxmlformats-officedocument.drawingml.diagram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84" r:id="rId2"/>
    <p:sldMasterId id="2147483696" r:id="rId3"/>
    <p:sldMasterId id="2147483708" r:id="rId4"/>
    <p:sldMasterId id="2147483720" r:id="rId5"/>
    <p:sldMasterId id="2147483792" r:id="rId6"/>
    <p:sldMasterId id="2147483866" r:id="rId7"/>
    <p:sldMasterId id="2147483878" r:id="rId8"/>
    <p:sldMasterId id="2147483902" r:id="rId9"/>
  </p:sldMasterIdLst>
  <p:notesMasterIdLst>
    <p:notesMasterId r:id="rId30"/>
  </p:notesMasterIdLst>
  <p:handoutMasterIdLst>
    <p:handoutMasterId r:id="rId31"/>
  </p:handoutMasterIdLst>
  <p:sldIdLst>
    <p:sldId id="326" r:id="rId10"/>
    <p:sldId id="327" r:id="rId11"/>
    <p:sldId id="340" r:id="rId12"/>
    <p:sldId id="257" r:id="rId13"/>
    <p:sldId id="262" r:id="rId14"/>
    <p:sldId id="317" r:id="rId15"/>
    <p:sldId id="273" r:id="rId16"/>
    <p:sldId id="277" r:id="rId17"/>
    <p:sldId id="278" r:id="rId18"/>
    <p:sldId id="341" r:id="rId19"/>
    <p:sldId id="349" r:id="rId20"/>
    <p:sldId id="276" r:id="rId21"/>
    <p:sldId id="279" r:id="rId22"/>
    <p:sldId id="343" r:id="rId23"/>
    <p:sldId id="283" r:id="rId24"/>
    <p:sldId id="284" r:id="rId25"/>
    <p:sldId id="344" r:id="rId26"/>
    <p:sldId id="345" r:id="rId27"/>
    <p:sldId id="346" r:id="rId28"/>
    <p:sldId id="347" r:id="rId29"/>
  </p:sldIdLst>
  <p:sldSz cx="9144000" cy="6858000" type="screen4x3"/>
  <p:notesSz cx="6797675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5D1D1D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48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6" d="100"/>
          <a:sy n="76" d="100"/>
        </p:scale>
        <p:origin x="2160" y="78"/>
      </p:cViewPr>
      <p:guideLst/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" Target="slides/slide4.xml"/><Relationship Id="rId18" Type="http://schemas.openxmlformats.org/officeDocument/2006/relationships/slide" Target="slides/slide9.xml"/><Relationship Id="rId26" Type="http://schemas.openxmlformats.org/officeDocument/2006/relationships/slide" Target="slides/slide17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2.xml"/><Relationship Id="rId34" Type="http://schemas.openxmlformats.org/officeDocument/2006/relationships/theme" Target="theme/theme1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3.xml"/><Relationship Id="rId17" Type="http://schemas.openxmlformats.org/officeDocument/2006/relationships/slide" Target="slides/slide8.xml"/><Relationship Id="rId25" Type="http://schemas.openxmlformats.org/officeDocument/2006/relationships/slide" Target="slides/slide16.xml"/><Relationship Id="rId33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7.xml"/><Relationship Id="rId20" Type="http://schemas.openxmlformats.org/officeDocument/2006/relationships/slide" Target="slides/slide11.xml"/><Relationship Id="rId29" Type="http://schemas.openxmlformats.org/officeDocument/2006/relationships/slide" Target="slides/slide20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2.xml"/><Relationship Id="rId24" Type="http://schemas.openxmlformats.org/officeDocument/2006/relationships/slide" Target="slides/slide15.xml"/><Relationship Id="rId32" Type="http://schemas.openxmlformats.org/officeDocument/2006/relationships/presProps" Target="presProp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6.xml"/><Relationship Id="rId23" Type="http://schemas.openxmlformats.org/officeDocument/2006/relationships/slide" Target="slides/slide14.xml"/><Relationship Id="rId28" Type="http://schemas.openxmlformats.org/officeDocument/2006/relationships/slide" Target="slides/slide19.xml"/><Relationship Id="rId10" Type="http://schemas.openxmlformats.org/officeDocument/2006/relationships/slide" Target="slides/slide1.xml"/><Relationship Id="rId19" Type="http://schemas.openxmlformats.org/officeDocument/2006/relationships/slide" Target="slides/slide10.xml"/><Relationship Id="rId31" Type="http://schemas.openxmlformats.org/officeDocument/2006/relationships/handoutMaster" Target="handoutMasters/handoutMaster1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" Target="slides/slide5.xml"/><Relationship Id="rId22" Type="http://schemas.openxmlformats.org/officeDocument/2006/relationships/slide" Target="slides/slide13.xml"/><Relationship Id="rId27" Type="http://schemas.openxmlformats.org/officeDocument/2006/relationships/slide" Target="slides/slide18.xml"/><Relationship Id="rId30" Type="http://schemas.openxmlformats.org/officeDocument/2006/relationships/notesMaster" Target="notesMasters/notesMaster1.xml"/><Relationship Id="rId35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8EFBE81-6262-6545-99E7-1C832F7727D3}" type="doc">
      <dgm:prSet loTypeId="urn:microsoft.com/office/officeart/2005/8/layout/chevron2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60C2E333-B645-F146-A2C0-6F1AC728A32F}">
      <dgm:prSet phldrT="[Текст]"/>
      <dgm:spPr/>
      <dgm:t>
        <a:bodyPr/>
        <a:lstStyle/>
        <a:p>
          <a:r>
            <a:rPr lang="ru-RU" dirty="0" smtClean="0"/>
            <a:t>Шаг 1</a:t>
          </a:r>
          <a:endParaRPr lang="ru-RU" dirty="0"/>
        </a:p>
      </dgm:t>
    </dgm:pt>
    <dgm:pt modelId="{AE0AEA6F-1804-E945-8F45-2752170FFE17}" type="parTrans" cxnId="{B762CACB-658C-054D-888B-50E348D64E8C}">
      <dgm:prSet/>
      <dgm:spPr/>
      <dgm:t>
        <a:bodyPr/>
        <a:lstStyle/>
        <a:p>
          <a:endParaRPr lang="ru-RU"/>
        </a:p>
      </dgm:t>
    </dgm:pt>
    <dgm:pt modelId="{959F4974-7618-A74D-B7B5-11950904BFF5}" type="sibTrans" cxnId="{B762CACB-658C-054D-888B-50E348D64E8C}">
      <dgm:prSet/>
      <dgm:spPr/>
      <dgm:t>
        <a:bodyPr/>
        <a:lstStyle/>
        <a:p>
          <a:endParaRPr lang="ru-RU"/>
        </a:p>
      </dgm:t>
    </dgm:pt>
    <dgm:pt modelId="{F04E8729-F1BA-BA41-90FF-2439455110B4}">
      <dgm:prSet phldrT="[Текст]"/>
      <dgm:spPr/>
      <dgm:t>
        <a:bodyPr/>
        <a:lstStyle/>
        <a:p>
          <a:r>
            <a:rPr lang="ru-RU" dirty="0" smtClean="0">
              <a:solidFill>
                <a:srgbClr val="FF0000"/>
              </a:solidFill>
            </a:rPr>
            <a:t>Заявление родителей об организации обучения по АООП!!!!</a:t>
          </a:r>
          <a:endParaRPr lang="ru-RU" dirty="0">
            <a:solidFill>
              <a:srgbClr val="FF0000"/>
            </a:solidFill>
          </a:endParaRPr>
        </a:p>
      </dgm:t>
    </dgm:pt>
    <dgm:pt modelId="{4DBDE87C-DBD1-0346-8622-1F4C9AEA9F6F}" type="parTrans" cxnId="{E90D5691-8D8C-DC48-866E-783FACB41FD5}">
      <dgm:prSet/>
      <dgm:spPr/>
      <dgm:t>
        <a:bodyPr/>
        <a:lstStyle/>
        <a:p>
          <a:endParaRPr lang="ru-RU"/>
        </a:p>
      </dgm:t>
    </dgm:pt>
    <dgm:pt modelId="{AD80F942-B5B8-0C42-8D10-2EC543ADF066}" type="sibTrans" cxnId="{E90D5691-8D8C-DC48-866E-783FACB41FD5}">
      <dgm:prSet/>
      <dgm:spPr/>
      <dgm:t>
        <a:bodyPr/>
        <a:lstStyle/>
        <a:p>
          <a:endParaRPr lang="ru-RU"/>
        </a:p>
      </dgm:t>
    </dgm:pt>
    <dgm:pt modelId="{9B49A5A0-F9B9-954B-A621-CCFA59E3065F}">
      <dgm:prSet phldrT="[Текст]"/>
      <dgm:spPr/>
      <dgm:t>
        <a:bodyPr/>
        <a:lstStyle/>
        <a:p>
          <a:r>
            <a:rPr lang="ru-RU" dirty="0" smtClean="0"/>
            <a:t>Заключение ПМПК</a:t>
          </a:r>
          <a:endParaRPr lang="ru-RU" dirty="0"/>
        </a:p>
      </dgm:t>
    </dgm:pt>
    <dgm:pt modelId="{B8BD3423-768F-C74E-B1BB-D722922A1E34}" type="parTrans" cxnId="{34E3331D-DEF4-1C41-AEF6-BBD4C04C8479}">
      <dgm:prSet/>
      <dgm:spPr/>
      <dgm:t>
        <a:bodyPr/>
        <a:lstStyle/>
        <a:p>
          <a:endParaRPr lang="ru-RU"/>
        </a:p>
      </dgm:t>
    </dgm:pt>
    <dgm:pt modelId="{58313588-D844-8942-B073-C723EAFFD239}" type="sibTrans" cxnId="{34E3331D-DEF4-1C41-AEF6-BBD4C04C8479}">
      <dgm:prSet/>
      <dgm:spPr/>
      <dgm:t>
        <a:bodyPr/>
        <a:lstStyle/>
        <a:p>
          <a:endParaRPr lang="ru-RU"/>
        </a:p>
      </dgm:t>
    </dgm:pt>
    <dgm:pt modelId="{2200A753-5FFA-6646-ADC4-AAD85DC5F390}">
      <dgm:prSet phldrT="[Текст]"/>
      <dgm:spPr/>
      <dgm:t>
        <a:bodyPr/>
        <a:lstStyle/>
        <a:p>
          <a:r>
            <a:rPr lang="ru-RU" dirty="0" smtClean="0"/>
            <a:t>Шаг 2</a:t>
          </a:r>
          <a:endParaRPr lang="ru-RU" dirty="0"/>
        </a:p>
      </dgm:t>
    </dgm:pt>
    <dgm:pt modelId="{650D04DA-8D7A-E24F-B0F4-9D4278067317}" type="parTrans" cxnId="{B465D7D7-225D-AA48-A162-718F1E3D0FBD}">
      <dgm:prSet/>
      <dgm:spPr/>
      <dgm:t>
        <a:bodyPr/>
        <a:lstStyle/>
        <a:p>
          <a:endParaRPr lang="ru-RU"/>
        </a:p>
      </dgm:t>
    </dgm:pt>
    <dgm:pt modelId="{8FAC7327-249E-7F48-B518-13129EE06BE3}" type="sibTrans" cxnId="{B465D7D7-225D-AA48-A162-718F1E3D0FBD}">
      <dgm:prSet/>
      <dgm:spPr/>
      <dgm:t>
        <a:bodyPr/>
        <a:lstStyle/>
        <a:p>
          <a:endParaRPr lang="ru-RU"/>
        </a:p>
      </dgm:t>
    </dgm:pt>
    <dgm:pt modelId="{20EF8A3A-7EA7-8748-A7EA-BA4CA55F6FF2}">
      <dgm:prSet phldrT="[Текст]"/>
      <dgm:spPr/>
      <dgm:t>
        <a:bodyPr/>
        <a:lstStyle/>
        <a:p>
          <a:r>
            <a:rPr lang="ru-RU" dirty="0" smtClean="0"/>
            <a:t>Создание рабочей группы на основании приказа руководителя ОО (</a:t>
          </a:r>
          <a:r>
            <a:rPr lang="ru-RU" dirty="0" err="1" smtClean="0"/>
            <a:t>зам.руководителя</a:t>
          </a:r>
          <a:r>
            <a:rPr lang="ru-RU" dirty="0" smtClean="0"/>
            <a:t>, педагоги, психолог, дефектолог и др. )</a:t>
          </a:r>
          <a:endParaRPr lang="ru-RU" dirty="0"/>
        </a:p>
      </dgm:t>
    </dgm:pt>
    <dgm:pt modelId="{B634C6AE-7E88-1744-8BD9-DADECEDB03FA}" type="parTrans" cxnId="{A67B774C-1382-8743-A3EB-4BDD311C38C7}">
      <dgm:prSet/>
      <dgm:spPr/>
      <dgm:t>
        <a:bodyPr/>
        <a:lstStyle/>
        <a:p>
          <a:endParaRPr lang="ru-RU"/>
        </a:p>
      </dgm:t>
    </dgm:pt>
    <dgm:pt modelId="{7F01E59E-5B86-A348-AD74-4C2E0FC22B5B}" type="sibTrans" cxnId="{A67B774C-1382-8743-A3EB-4BDD311C38C7}">
      <dgm:prSet/>
      <dgm:spPr/>
      <dgm:t>
        <a:bodyPr/>
        <a:lstStyle/>
        <a:p>
          <a:endParaRPr lang="ru-RU"/>
        </a:p>
      </dgm:t>
    </dgm:pt>
    <dgm:pt modelId="{6BBDFAE8-8449-A146-9D34-68B59DA81B3E}">
      <dgm:prSet phldrT="[Текст]"/>
      <dgm:spPr/>
      <dgm:t>
        <a:bodyPr/>
        <a:lstStyle/>
        <a:p>
          <a:r>
            <a:rPr lang="ru-RU" dirty="0" smtClean="0"/>
            <a:t>Разработка проекта АООП</a:t>
          </a:r>
          <a:endParaRPr lang="ru-RU" dirty="0"/>
        </a:p>
      </dgm:t>
    </dgm:pt>
    <dgm:pt modelId="{02181C6E-C1A4-EF4E-A40F-AE164AADAA0A}" type="parTrans" cxnId="{0A9DD61E-B508-9641-89EF-911EC36BEC37}">
      <dgm:prSet/>
      <dgm:spPr/>
      <dgm:t>
        <a:bodyPr/>
        <a:lstStyle/>
        <a:p>
          <a:endParaRPr lang="ru-RU"/>
        </a:p>
      </dgm:t>
    </dgm:pt>
    <dgm:pt modelId="{B32037A2-79E0-5D4C-89F4-CD5D23CB61A3}" type="sibTrans" cxnId="{0A9DD61E-B508-9641-89EF-911EC36BEC37}">
      <dgm:prSet/>
      <dgm:spPr/>
      <dgm:t>
        <a:bodyPr/>
        <a:lstStyle/>
        <a:p>
          <a:endParaRPr lang="ru-RU"/>
        </a:p>
      </dgm:t>
    </dgm:pt>
    <dgm:pt modelId="{E92FD1B7-2ECD-1C42-8F71-C9704C2A4C1D}">
      <dgm:prSet phldrT="[Текст]"/>
      <dgm:spPr/>
      <dgm:t>
        <a:bodyPr/>
        <a:lstStyle/>
        <a:p>
          <a:r>
            <a:rPr lang="ru-RU" dirty="0" smtClean="0"/>
            <a:t>Шаг 3</a:t>
          </a:r>
          <a:endParaRPr lang="ru-RU" dirty="0"/>
        </a:p>
      </dgm:t>
    </dgm:pt>
    <dgm:pt modelId="{EAF04BC3-BB4B-484A-9200-54B69132F815}" type="parTrans" cxnId="{CF7340DA-1932-C74E-8B84-457CADE8775D}">
      <dgm:prSet/>
      <dgm:spPr/>
      <dgm:t>
        <a:bodyPr/>
        <a:lstStyle/>
        <a:p>
          <a:endParaRPr lang="ru-RU"/>
        </a:p>
      </dgm:t>
    </dgm:pt>
    <dgm:pt modelId="{BFA4A9D1-8048-214A-9436-78EC2F479C61}" type="sibTrans" cxnId="{CF7340DA-1932-C74E-8B84-457CADE8775D}">
      <dgm:prSet/>
      <dgm:spPr/>
      <dgm:t>
        <a:bodyPr/>
        <a:lstStyle/>
        <a:p>
          <a:endParaRPr lang="ru-RU"/>
        </a:p>
      </dgm:t>
    </dgm:pt>
    <dgm:pt modelId="{8D3F2F2F-12D1-AC40-8993-A0BF148C7E6B}">
      <dgm:prSet phldrT="[Текст]"/>
      <dgm:spPr/>
      <dgm:t>
        <a:bodyPr/>
        <a:lstStyle/>
        <a:p>
          <a:r>
            <a:rPr lang="ru-RU" dirty="0" smtClean="0">
              <a:solidFill>
                <a:srgbClr val="FF0000"/>
              </a:solidFill>
            </a:rPr>
            <a:t>Согласование с родителями</a:t>
          </a:r>
          <a:endParaRPr lang="ru-RU" dirty="0">
            <a:solidFill>
              <a:srgbClr val="FF0000"/>
            </a:solidFill>
          </a:endParaRPr>
        </a:p>
      </dgm:t>
    </dgm:pt>
    <dgm:pt modelId="{62204B37-AE36-6348-9B5F-709F38CC69A9}" type="parTrans" cxnId="{9A829CBB-84F0-A146-906F-322133D8DFBC}">
      <dgm:prSet/>
      <dgm:spPr/>
      <dgm:t>
        <a:bodyPr/>
        <a:lstStyle/>
        <a:p>
          <a:endParaRPr lang="ru-RU"/>
        </a:p>
      </dgm:t>
    </dgm:pt>
    <dgm:pt modelId="{0BCE0654-CDD6-A149-83E2-B7872F0B98B6}" type="sibTrans" cxnId="{9A829CBB-84F0-A146-906F-322133D8DFBC}">
      <dgm:prSet/>
      <dgm:spPr/>
      <dgm:t>
        <a:bodyPr/>
        <a:lstStyle/>
        <a:p>
          <a:endParaRPr lang="ru-RU"/>
        </a:p>
      </dgm:t>
    </dgm:pt>
    <dgm:pt modelId="{442B8B4A-F1B9-CF4B-B9B1-BAB96C7B1155}">
      <dgm:prSet phldrT="[Текст]"/>
      <dgm:spPr/>
      <dgm:t>
        <a:bodyPr/>
        <a:lstStyle/>
        <a:p>
          <a:r>
            <a:rPr lang="ru-RU" dirty="0" smtClean="0"/>
            <a:t>Утверждение ОО разработанной АООП</a:t>
          </a:r>
          <a:endParaRPr lang="ru-RU" dirty="0"/>
        </a:p>
      </dgm:t>
    </dgm:pt>
    <dgm:pt modelId="{4BAEE760-6E3C-8340-813E-5A5DD07C7107}" type="parTrans" cxnId="{FBA9D2B0-8F02-D543-863F-890BFF425959}">
      <dgm:prSet/>
      <dgm:spPr/>
      <dgm:t>
        <a:bodyPr/>
        <a:lstStyle/>
        <a:p>
          <a:endParaRPr lang="ru-RU"/>
        </a:p>
      </dgm:t>
    </dgm:pt>
    <dgm:pt modelId="{EA7BCEBB-DA64-F244-93C4-A3CE9E11168B}" type="sibTrans" cxnId="{FBA9D2B0-8F02-D543-863F-890BFF425959}">
      <dgm:prSet/>
      <dgm:spPr/>
      <dgm:t>
        <a:bodyPr/>
        <a:lstStyle/>
        <a:p>
          <a:endParaRPr lang="ru-RU"/>
        </a:p>
      </dgm:t>
    </dgm:pt>
    <dgm:pt modelId="{DC5266ED-73B7-9D45-BF2D-9E63E934DE6C}" type="pres">
      <dgm:prSet presAssocID="{D8EFBE81-6262-6545-99E7-1C832F7727D3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5563CB58-2740-DD4A-A189-5B0DD164C386}" type="pres">
      <dgm:prSet presAssocID="{60C2E333-B645-F146-A2C0-6F1AC728A32F}" presName="composite" presStyleCnt="0"/>
      <dgm:spPr/>
    </dgm:pt>
    <dgm:pt modelId="{0B247558-2A44-AE47-A1AD-2E1F2B0D9DF1}" type="pres">
      <dgm:prSet presAssocID="{60C2E333-B645-F146-A2C0-6F1AC728A32F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5B6AE1DD-A677-304F-8C31-3E9171DF634C}" type="pres">
      <dgm:prSet presAssocID="{60C2E333-B645-F146-A2C0-6F1AC728A32F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141F2AB-9394-4645-9774-4AF61D4D6525}" type="pres">
      <dgm:prSet presAssocID="{959F4974-7618-A74D-B7B5-11950904BFF5}" presName="sp" presStyleCnt="0"/>
      <dgm:spPr/>
    </dgm:pt>
    <dgm:pt modelId="{EE00B353-9501-624C-8404-178C7620A6F2}" type="pres">
      <dgm:prSet presAssocID="{2200A753-5FFA-6646-ADC4-AAD85DC5F390}" presName="composite" presStyleCnt="0"/>
      <dgm:spPr/>
    </dgm:pt>
    <dgm:pt modelId="{1D00ECE8-19E5-A042-8123-6E3E97302CA0}" type="pres">
      <dgm:prSet presAssocID="{2200A753-5FFA-6646-ADC4-AAD85DC5F390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B4C326E-0EE8-9F4C-BCB8-05F71FF23134}" type="pres">
      <dgm:prSet presAssocID="{2200A753-5FFA-6646-ADC4-AAD85DC5F390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C6D9823-816E-D04C-A1DB-E2246051F44E}" type="pres">
      <dgm:prSet presAssocID="{8FAC7327-249E-7F48-B518-13129EE06BE3}" presName="sp" presStyleCnt="0"/>
      <dgm:spPr/>
    </dgm:pt>
    <dgm:pt modelId="{593B606A-8322-F944-A51F-8E7A1E589C39}" type="pres">
      <dgm:prSet presAssocID="{E92FD1B7-2ECD-1C42-8F71-C9704C2A4C1D}" presName="composite" presStyleCnt="0"/>
      <dgm:spPr/>
    </dgm:pt>
    <dgm:pt modelId="{2576E4F8-3E6C-2644-A68C-0405E2CA7FC6}" type="pres">
      <dgm:prSet presAssocID="{E92FD1B7-2ECD-1C42-8F71-C9704C2A4C1D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D101B96-F681-054F-B767-4490FC8BCE18}" type="pres">
      <dgm:prSet presAssocID="{E92FD1B7-2ECD-1C42-8F71-C9704C2A4C1D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9D8A92BB-5CC5-42D1-AAC3-EFF4D7158CD6}" type="presOf" srcId="{2200A753-5FFA-6646-ADC4-AAD85DC5F390}" destId="{1D00ECE8-19E5-A042-8123-6E3E97302CA0}" srcOrd="0" destOrd="0" presId="urn:microsoft.com/office/officeart/2005/8/layout/chevron2"/>
    <dgm:cxn modelId="{34E3331D-DEF4-1C41-AEF6-BBD4C04C8479}" srcId="{60C2E333-B645-F146-A2C0-6F1AC728A32F}" destId="{9B49A5A0-F9B9-954B-A621-CCFA59E3065F}" srcOrd="1" destOrd="0" parTransId="{B8BD3423-768F-C74E-B1BB-D722922A1E34}" sibTransId="{58313588-D844-8942-B073-C723EAFFD239}"/>
    <dgm:cxn modelId="{E90D5691-8D8C-DC48-866E-783FACB41FD5}" srcId="{60C2E333-B645-F146-A2C0-6F1AC728A32F}" destId="{F04E8729-F1BA-BA41-90FF-2439455110B4}" srcOrd="0" destOrd="0" parTransId="{4DBDE87C-DBD1-0346-8622-1F4C9AEA9F6F}" sibTransId="{AD80F942-B5B8-0C42-8D10-2EC543ADF066}"/>
    <dgm:cxn modelId="{CF7340DA-1932-C74E-8B84-457CADE8775D}" srcId="{D8EFBE81-6262-6545-99E7-1C832F7727D3}" destId="{E92FD1B7-2ECD-1C42-8F71-C9704C2A4C1D}" srcOrd="2" destOrd="0" parTransId="{EAF04BC3-BB4B-484A-9200-54B69132F815}" sibTransId="{BFA4A9D1-8048-214A-9436-78EC2F479C61}"/>
    <dgm:cxn modelId="{9DD2EF66-4C69-434D-B433-CE105E23E97F}" type="presOf" srcId="{20EF8A3A-7EA7-8748-A7EA-BA4CA55F6FF2}" destId="{1B4C326E-0EE8-9F4C-BCB8-05F71FF23134}" srcOrd="0" destOrd="0" presId="urn:microsoft.com/office/officeart/2005/8/layout/chevron2"/>
    <dgm:cxn modelId="{B465D7D7-225D-AA48-A162-718F1E3D0FBD}" srcId="{D8EFBE81-6262-6545-99E7-1C832F7727D3}" destId="{2200A753-5FFA-6646-ADC4-AAD85DC5F390}" srcOrd="1" destOrd="0" parTransId="{650D04DA-8D7A-E24F-B0F4-9D4278067317}" sibTransId="{8FAC7327-249E-7F48-B518-13129EE06BE3}"/>
    <dgm:cxn modelId="{E3A851D5-B848-4254-B66D-C4717E279F2A}" type="presOf" srcId="{442B8B4A-F1B9-CF4B-B9B1-BAB96C7B1155}" destId="{9D101B96-F681-054F-B767-4490FC8BCE18}" srcOrd="0" destOrd="1" presId="urn:microsoft.com/office/officeart/2005/8/layout/chevron2"/>
    <dgm:cxn modelId="{805D6407-1E23-4132-B9C8-F4C87E849F24}" type="presOf" srcId="{D8EFBE81-6262-6545-99E7-1C832F7727D3}" destId="{DC5266ED-73B7-9D45-BF2D-9E63E934DE6C}" srcOrd="0" destOrd="0" presId="urn:microsoft.com/office/officeart/2005/8/layout/chevron2"/>
    <dgm:cxn modelId="{F2FD8425-0246-4778-B453-09B783C653E5}" type="presOf" srcId="{8D3F2F2F-12D1-AC40-8993-A0BF148C7E6B}" destId="{9D101B96-F681-054F-B767-4490FC8BCE18}" srcOrd="0" destOrd="0" presId="urn:microsoft.com/office/officeart/2005/8/layout/chevron2"/>
    <dgm:cxn modelId="{B762CACB-658C-054D-888B-50E348D64E8C}" srcId="{D8EFBE81-6262-6545-99E7-1C832F7727D3}" destId="{60C2E333-B645-F146-A2C0-6F1AC728A32F}" srcOrd="0" destOrd="0" parTransId="{AE0AEA6F-1804-E945-8F45-2752170FFE17}" sibTransId="{959F4974-7618-A74D-B7B5-11950904BFF5}"/>
    <dgm:cxn modelId="{A67B774C-1382-8743-A3EB-4BDD311C38C7}" srcId="{2200A753-5FFA-6646-ADC4-AAD85DC5F390}" destId="{20EF8A3A-7EA7-8748-A7EA-BA4CA55F6FF2}" srcOrd="0" destOrd="0" parTransId="{B634C6AE-7E88-1744-8BD9-DADECEDB03FA}" sibTransId="{7F01E59E-5B86-A348-AD74-4C2E0FC22B5B}"/>
    <dgm:cxn modelId="{FBA9D2B0-8F02-D543-863F-890BFF425959}" srcId="{E92FD1B7-2ECD-1C42-8F71-C9704C2A4C1D}" destId="{442B8B4A-F1B9-CF4B-B9B1-BAB96C7B1155}" srcOrd="1" destOrd="0" parTransId="{4BAEE760-6E3C-8340-813E-5A5DD07C7107}" sibTransId="{EA7BCEBB-DA64-F244-93C4-A3CE9E11168B}"/>
    <dgm:cxn modelId="{B4E8311A-AEA5-4184-A52F-8BCC64BCE690}" type="presOf" srcId="{9B49A5A0-F9B9-954B-A621-CCFA59E3065F}" destId="{5B6AE1DD-A677-304F-8C31-3E9171DF634C}" srcOrd="0" destOrd="1" presId="urn:microsoft.com/office/officeart/2005/8/layout/chevron2"/>
    <dgm:cxn modelId="{67837D91-971F-48D8-8FAB-E37FE02F0B1C}" type="presOf" srcId="{E92FD1B7-2ECD-1C42-8F71-C9704C2A4C1D}" destId="{2576E4F8-3E6C-2644-A68C-0405E2CA7FC6}" srcOrd="0" destOrd="0" presId="urn:microsoft.com/office/officeart/2005/8/layout/chevron2"/>
    <dgm:cxn modelId="{0A9DD61E-B508-9641-89EF-911EC36BEC37}" srcId="{2200A753-5FFA-6646-ADC4-AAD85DC5F390}" destId="{6BBDFAE8-8449-A146-9D34-68B59DA81B3E}" srcOrd="1" destOrd="0" parTransId="{02181C6E-C1A4-EF4E-A40F-AE164AADAA0A}" sibTransId="{B32037A2-79E0-5D4C-89F4-CD5D23CB61A3}"/>
    <dgm:cxn modelId="{9A829CBB-84F0-A146-906F-322133D8DFBC}" srcId="{E92FD1B7-2ECD-1C42-8F71-C9704C2A4C1D}" destId="{8D3F2F2F-12D1-AC40-8993-A0BF148C7E6B}" srcOrd="0" destOrd="0" parTransId="{62204B37-AE36-6348-9B5F-709F38CC69A9}" sibTransId="{0BCE0654-CDD6-A149-83E2-B7872F0B98B6}"/>
    <dgm:cxn modelId="{D125CC5C-D665-404E-89D5-C363130E5A33}" type="presOf" srcId="{6BBDFAE8-8449-A146-9D34-68B59DA81B3E}" destId="{1B4C326E-0EE8-9F4C-BCB8-05F71FF23134}" srcOrd="0" destOrd="1" presId="urn:microsoft.com/office/officeart/2005/8/layout/chevron2"/>
    <dgm:cxn modelId="{209A636A-53F7-46AC-9E41-D895BBF6A13A}" type="presOf" srcId="{F04E8729-F1BA-BA41-90FF-2439455110B4}" destId="{5B6AE1DD-A677-304F-8C31-3E9171DF634C}" srcOrd="0" destOrd="0" presId="urn:microsoft.com/office/officeart/2005/8/layout/chevron2"/>
    <dgm:cxn modelId="{DC64DCBB-674D-4C38-90C5-A21440B9D2DA}" type="presOf" srcId="{60C2E333-B645-F146-A2C0-6F1AC728A32F}" destId="{0B247558-2A44-AE47-A1AD-2E1F2B0D9DF1}" srcOrd="0" destOrd="0" presId="urn:microsoft.com/office/officeart/2005/8/layout/chevron2"/>
    <dgm:cxn modelId="{1F8F7C4E-0ECA-4E0B-A1A5-02D72448C5C7}" type="presParOf" srcId="{DC5266ED-73B7-9D45-BF2D-9E63E934DE6C}" destId="{5563CB58-2740-DD4A-A189-5B0DD164C386}" srcOrd="0" destOrd="0" presId="urn:microsoft.com/office/officeart/2005/8/layout/chevron2"/>
    <dgm:cxn modelId="{1AAB6C59-DF63-40BB-BEC5-1782BB085BDC}" type="presParOf" srcId="{5563CB58-2740-DD4A-A189-5B0DD164C386}" destId="{0B247558-2A44-AE47-A1AD-2E1F2B0D9DF1}" srcOrd="0" destOrd="0" presId="urn:microsoft.com/office/officeart/2005/8/layout/chevron2"/>
    <dgm:cxn modelId="{FA7862EC-E16C-4FAA-ABDE-70F9BD84F6A3}" type="presParOf" srcId="{5563CB58-2740-DD4A-A189-5B0DD164C386}" destId="{5B6AE1DD-A677-304F-8C31-3E9171DF634C}" srcOrd="1" destOrd="0" presId="urn:microsoft.com/office/officeart/2005/8/layout/chevron2"/>
    <dgm:cxn modelId="{05EAFDC5-2646-4D0A-B117-A09EDB182526}" type="presParOf" srcId="{DC5266ED-73B7-9D45-BF2D-9E63E934DE6C}" destId="{0141F2AB-9394-4645-9774-4AF61D4D6525}" srcOrd="1" destOrd="0" presId="urn:microsoft.com/office/officeart/2005/8/layout/chevron2"/>
    <dgm:cxn modelId="{F2CCDCAD-DCBE-4BE3-8D9A-75C1227F895D}" type="presParOf" srcId="{DC5266ED-73B7-9D45-BF2D-9E63E934DE6C}" destId="{EE00B353-9501-624C-8404-178C7620A6F2}" srcOrd="2" destOrd="0" presId="urn:microsoft.com/office/officeart/2005/8/layout/chevron2"/>
    <dgm:cxn modelId="{6BF33A1C-7988-46F7-83C4-FE1BA96794E5}" type="presParOf" srcId="{EE00B353-9501-624C-8404-178C7620A6F2}" destId="{1D00ECE8-19E5-A042-8123-6E3E97302CA0}" srcOrd="0" destOrd="0" presId="urn:microsoft.com/office/officeart/2005/8/layout/chevron2"/>
    <dgm:cxn modelId="{EB081AD5-A784-4F7A-B60C-ABF45AB6A950}" type="presParOf" srcId="{EE00B353-9501-624C-8404-178C7620A6F2}" destId="{1B4C326E-0EE8-9F4C-BCB8-05F71FF23134}" srcOrd="1" destOrd="0" presId="urn:microsoft.com/office/officeart/2005/8/layout/chevron2"/>
    <dgm:cxn modelId="{7E78AF31-3D41-4906-8E7D-9554FAB14C3E}" type="presParOf" srcId="{DC5266ED-73B7-9D45-BF2D-9E63E934DE6C}" destId="{0C6D9823-816E-D04C-A1DB-E2246051F44E}" srcOrd="3" destOrd="0" presId="urn:microsoft.com/office/officeart/2005/8/layout/chevron2"/>
    <dgm:cxn modelId="{FC77AF49-33B3-4D9C-B912-5C9CACBA14ED}" type="presParOf" srcId="{DC5266ED-73B7-9D45-BF2D-9E63E934DE6C}" destId="{593B606A-8322-F944-A51F-8E7A1E589C39}" srcOrd="4" destOrd="0" presId="urn:microsoft.com/office/officeart/2005/8/layout/chevron2"/>
    <dgm:cxn modelId="{B1A6DF19-7087-47E2-8B91-98FFB172B388}" type="presParOf" srcId="{593B606A-8322-F944-A51F-8E7A1E589C39}" destId="{2576E4F8-3E6C-2644-A68C-0405E2CA7FC6}" srcOrd="0" destOrd="0" presId="urn:microsoft.com/office/officeart/2005/8/layout/chevron2"/>
    <dgm:cxn modelId="{BF9D795E-EAA8-4C4D-BE0F-C64577816D25}" type="presParOf" srcId="{593B606A-8322-F944-A51F-8E7A1E589C39}" destId="{9D101B96-F681-054F-B767-4490FC8BCE18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1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EAC256F-4EF4-4FDD-BF95-443B714EE8AE}" type="datetimeFigureOut">
              <a:rPr lang="ru-RU" smtClean="0"/>
              <a:pPr/>
              <a:t>18.05.2018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3753F6-DE79-4914-8645-B9137FA72AF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15273425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0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E31AA57-1A0F-4D4F-8AC7-9A7BCEAE32A0}" type="datetimeFigureOut">
              <a:rPr lang="ru-RU" smtClean="0"/>
              <a:pPr/>
              <a:t>18.05.2018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65225" y="1241425"/>
            <a:ext cx="44672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778375"/>
            <a:ext cx="5438775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E60EE8A-7618-4EAC-AD9C-42C4C615D5EE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3922927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Образ слайда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83971" name="Заметки 2"/>
          <p:cNvSpPr>
            <a:spLocks noGrp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ru-RU" smtClean="0"/>
              <a:t>ФГОС ОВЗ и ФГОС УО предоставляют возможность учесть как типологические, так и индивидуальные психофизические и образовательные особенности обучающихся с ОВЗ и инвалидностью. С содержание понятия «Жизненные компетенции» можно познакомиться в Концепции СФГОС, предмтавленной на укзанном выше сайте.  </a:t>
            </a:r>
          </a:p>
        </p:txBody>
      </p:sp>
      <p:sp>
        <p:nvSpPr>
          <p:cNvPr id="83972" name="Номер слайда 3"/>
          <p:cNvSpPr>
            <a:spLocks noGrp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B5AAE12D-8744-4246-95F0-3A71E03D5482}" type="slidenum">
              <a:rPr lang="ru-RU" smtClean="0">
                <a:solidFill>
                  <a:srgbClr val="000000"/>
                </a:solidFill>
                <a:latin typeface="Trebuchet MS" panose="020B0603020202020204" pitchFamily="34" charset="0"/>
              </a:rPr>
              <a:pPr/>
              <a:t>8</a:t>
            </a:fld>
            <a:endParaRPr lang="ru-RU" smtClean="0">
              <a:solidFill>
                <a:srgbClr val="000000"/>
              </a:solidFill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77316629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Образ слайда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86019" name="Заметки 2"/>
          <p:cNvSpPr>
            <a:spLocks noGrp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ru-RU" dirty="0" smtClean="0"/>
              <a:t>По мере утяжеления нарушений развития увеличивается доля компонента «жизненные компетенции». Именно они становятся наиболее приоритетными при определении образовательного маршрута обучающегося с тяжелыми и множественными нарушениями развития, которому ПМПК рекомендовала обучение по 4 варианту </a:t>
            </a:r>
            <a:r>
              <a:rPr lang="ru-RU" dirty="0" err="1" smtClean="0"/>
              <a:t>стандартв</a:t>
            </a:r>
            <a:r>
              <a:rPr lang="ru-RU" dirty="0" smtClean="0"/>
              <a:t>.</a:t>
            </a:r>
          </a:p>
        </p:txBody>
      </p:sp>
      <p:sp>
        <p:nvSpPr>
          <p:cNvPr id="86020" name="Номер слайда 3"/>
          <p:cNvSpPr>
            <a:spLocks noGrp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1FE623CE-44A0-41BE-A97D-6335E0452F01}" type="slidenum">
              <a:rPr lang="ru-RU" smtClean="0">
                <a:solidFill>
                  <a:srgbClr val="000000"/>
                </a:solidFill>
                <a:latin typeface="Trebuchet MS" panose="020B0603020202020204" pitchFamily="34" charset="0"/>
              </a:rPr>
              <a:pPr/>
              <a:t>9</a:t>
            </a:fld>
            <a:endParaRPr lang="ru-RU" smtClean="0">
              <a:solidFill>
                <a:srgbClr val="000000"/>
              </a:solidFill>
              <a:latin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93267337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E60EE8A-7618-4EAC-AD9C-42C4C615D5EE}" type="slidenum">
              <a:rPr lang="ru-RU" smtClean="0"/>
              <a:pPr/>
              <a:t>12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96167530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Образ слайда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8611" name="Заметки 2"/>
          <p:cNvSpPr>
            <a:spLocks noGrp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ru-RU" altLang="ru-RU" smtClean="0"/>
          </a:p>
        </p:txBody>
      </p:sp>
      <p:sp>
        <p:nvSpPr>
          <p:cNvPr id="68612" name="Номер слайда 3"/>
          <p:cNvSpPr>
            <a:spLocks noGrp="1"/>
          </p:cNvSpPr>
          <p:nvPr>
            <p:ph type="sldNum" sz="quarter" idx="5"/>
          </p:nvPr>
        </p:nvSpPr>
        <p:spPr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3B1F4670-0D2D-4B4C-B8AE-34CF013F3B15}" type="slidenum">
              <a:rPr lang="ru-RU" altLang="ru-RU" smtClean="0">
                <a:solidFill>
                  <a:srgbClr val="000000"/>
                </a:solidFill>
                <a:latin typeface="Calibri" panose="020F0502020204030204" pitchFamily="34" charset="0"/>
              </a:rPr>
              <a:pPr/>
              <a:t>16</a:t>
            </a:fld>
            <a:endParaRPr lang="ru-RU" altLang="ru-RU" smtClean="0">
              <a:solidFill>
                <a:srgbClr val="000000"/>
              </a:solidFill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330613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F8A902-0017-49C3-9D4E-F0B2414571BE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3E56F1-CD53-4F2B-8C89-A9F5476EC3E6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Заголовок — вверх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hape 19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4900">
                <a:solidFill>
                  <a:srgbClr val="FFFFFF">
                    <a:alpha val="95000"/>
                  </a:srgbClr>
                </a:solidFill>
              </a:rPr>
              <a:t>Текст заголовка</a:t>
            </a:r>
          </a:p>
        </p:txBody>
      </p:sp>
    </p:spTree>
    <p:extLst>
      <p:ext uri="{BB962C8B-B14F-4D97-AF65-F5344CB8AC3E}">
        <p14:creationId xmlns:p14="http://schemas.microsoft.com/office/powerpoint/2010/main" xmlns="" val="3930788237"/>
      </p:ext>
    </p:extLst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C76D73-1632-4B84-A50A-4BEF801658C9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5"/>
          <p:cNvGrpSpPr>
            <a:grpSpLocks/>
          </p:cNvGrpSpPr>
          <p:nvPr/>
        </p:nvGrpSpPr>
        <p:grpSpPr bwMode="auto">
          <a:xfrm>
            <a:off x="0" y="0"/>
            <a:ext cx="1557338" cy="6878638"/>
            <a:chOff x="0" y="-6"/>
            <a:chExt cx="981" cy="4333"/>
          </a:xfrm>
        </p:grpSpPr>
        <p:sp>
          <p:nvSpPr>
            <p:cNvPr id="5" name="Rectangle 6"/>
            <p:cNvSpPr>
              <a:spLocks noChangeArrowheads="1"/>
            </p:cNvSpPr>
            <p:nvPr/>
          </p:nvSpPr>
          <p:spPr bwMode="auto">
            <a:xfrm>
              <a:off x="453" y="2151"/>
              <a:ext cx="114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6" name="Rectangle 7"/>
            <p:cNvSpPr>
              <a:spLocks noChangeArrowheads="1"/>
            </p:cNvSpPr>
            <p:nvPr/>
          </p:nvSpPr>
          <p:spPr bwMode="auto">
            <a:xfrm>
              <a:off x="0" y="2151"/>
              <a:ext cx="221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7" name="Rectangle 8"/>
            <p:cNvSpPr>
              <a:spLocks noChangeArrowheads="1"/>
            </p:cNvSpPr>
            <p:nvPr/>
          </p:nvSpPr>
          <p:spPr bwMode="auto">
            <a:xfrm>
              <a:off x="222" y="2151"/>
              <a:ext cx="231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8" name="Rectangle 9"/>
            <p:cNvSpPr>
              <a:spLocks noChangeArrowheads="1"/>
            </p:cNvSpPr>
            <p:nvPr/>
          </p:nvSpPr>
          <p:spPr bwMode="auto">
            <a:xfrm>
              <a:off x="567" y="2160"/>
              <a:ext cx="204" cy="2161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9" name="Freeform 10"/>
            <p:cNvSpPr>
              <a:spLocks/>
            </p:cNvSpPr>
            <p:nvPr/>
          </p:nvSpPr>
          <p:spPr bwMode="auto">
            <a:xfrm>
              <a:off x="222" y="2636"/>
              <a:ext cx="344" cy="647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1"/>
                </a:cxn>
                <a:cxn ang="0">
                  <a:pos x="146" y="366"/>
                </a:cxn>
                <a:cxn ang="0">
                  <a:pos x="50" y="475"/>
                </a:cxn>
                <a:cxn ang="0">
                  <a:pos x="30" y="505"/>
                </a:cxn>
                <a:cxn ang="0">
                  <a:pos x="17" y="535"/>
                </a:cxn>
                <a:cxn ang="0">
                  <a:pos x="10" y="582"/>
                </a:cxn>
                <a:cxn ang="0">
                  <a:pos x="0" y="646"/>
                </a:cxn>
                <a:cxn ang="0">
                  <a:pos x="0" y="365"/>
                </a:cxn>
                <a:cxn ang="0">
                  <a:pos x="5" y="392"/>
                </a:cxn>
                <a:cxn ang="0">
                  <a:pos x="10" y="404"/>
                </a:cxn>
                <a:cxn ang="0">
                  <a:pos x="20" y="410"/>
                </a:cxn>
                <a:cxn ang="0">
                  <a:pos x="30" y="413"/>
                </a:cxn>
                <a:cxn ang="0">
                  <a:pos x="45" y="413"/>
                </a:cxn>
                <a:cxn ang="0">
                  <a:pos x="60" y="407"/>
                </a:cxn>
                <a:cxn ang="0">
                  <a:pos x="257" y="190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7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1"/>
                  </a:lnTo>
                  <a:lnTo>
                    <a:pt x="146" y="366"/>
                  </a:lnTo>
                  <a:lnTo>
                    <a:pt x="50" y="475"/>
                  </a:lnTo>
                  <a:lnTo>
                    <a:pt x="30" y="505"/>
                  </a:lnTo>
                  <a:lnTo>
                    <a:pt x="17" y="535"/>
                  </a:lnTo>
                  <a:lnTo>
                    <a:pt x="10" y="582"/>
                  </a:lnTo>
                  <a:lnTo>
                    <a:pt x="0" y="646"/>
                  </a:lnTo>
                  <a:lnTo>
                    <a:pt x="0" y="365"/>
                  </a:lnTo>
                  <a:lnTo>
                    <a:pt x="5" y="392"/>
                  </a:lnTo>
                  <a:lnTo>
                    <a:pt x="10" y="404"/>
                  </a:lnTo>
                  <a:lnTo>
                    <a:pt x="20" y="410"/>
                  </a:lnTo>
                  <a:lnTo>
                    <a:pt x="30" y="413"/>
                  </a:lnTo>
                  <a:lnTo>
                    <a:pt x="45" y="413"/>
                  </a:lnTo>
                  <a:lnTo>
                    <a:pt x="60" y="407"/>
                  </a:lnTo>
                  <a:lnTo>
                    <a:pt x="257" y="190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0" name="Freeform 11"/>
            <p:cNvSpPr>
              <a:spLocks/>
            </p:cNvSpPr>
            <p:nvPr/>
          </p:nvSpPr>
          <p:spPr bwMode="auto">
            <a:xfrm>
              <a:off x="222" y="2908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1" name="Freeform 12"/>
            <p:cNvSpPr>
              <a:spLocks/>
            </p:cNvSpPr>
            <p:nvPr/>
          </p:nvSpPr>
          <p:spPr bwMode="auto">
            <a:xfrm>
              <a:off x="222" y="3165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2" name="Freeform 13"/>
            <p:cNvSpPr>
              <a:spLocks/>
            </p:cNvSpPr>
            <p:nvPr/>
          </p:nvSpPr>
          <p:spPr bwMode="auto">
            <a:xfrm>
              <a:off x="222" y="3420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3" name="Freeform 14"/>
            <p:cNvSpPr>
              <a:spLocks/>
            </p:cNvSpPr>
            <p:nvPr/>
          </p:nvSpPr>
          <p:spPr bwMode="auto">
            <a:xfrm>
              <a:off x="222" y="3677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4" name="Freeform 15"/>
            <p:cNvSpPr>
              <a:spLocks/>
            </p:cNvSpPr>
            <p:nvPr/>
          </p:nvSpPr>
          <p:spPr bwMode="auto">
            <a:xfrm>
              <a:off x="301" y="3932"/>
              <a:ext cx="265" cy="392"/>
            </a:xfrm>
            <a:custGeom>
              <a:avLst/>
              <a:gdLst/>
              <a:ahLst/>
              <a:cxnLst>
                <a:cxn ang="0">
                  <a:pos x="264" y="52"/>
                </a:cxn>
                <a:cxn ang="0">
                  <a:pos x="264" y="194"/>
                </a:cxn>
                <a:cxn ang="0">
                  <a:pos x="256" y="188"/>
                </a:cxn>
                <a:cxn ang="0">
                  <a:pos x="236" y="188"/>
                </a:cxn>
                <a:cxn ang="0">
                  <a:pos x="221" y="194"/>
                </a:cxn>
                <a:cxn ang="0">
                  <a:pos x="205" y="209"/>
                </a:cxn>
                <a:cxn ang="0">
                  <a:pos x="162" y="261"/>
                </a:cxn>
                <a:cxn ang="0">
                  <a:pos x="66" y="366"/>
                </a:cxn>
                <a:cxn ang="0">
                  <a:pos x="45" y="391"/>
                </a:cxn>
                <a:cxn ang="0">
                  <a:pos x="0" y="391"/>
                </a:cxn>
                <a:cxn ang="0">
                  <a:pos x="178" y="190"/>
                </a:cxn>
                <a:cxn ang="0">
                  <a:pos x="218" y="138"/>
                </a:cxn>
                <a:cxn ang="0">
                  <a:pos x="233" y="111"/>
                </a:cxn>
                <a:cxn ang="0">
                  <a:pos x="246" y="84"/>
                </a:cxn>
                <a:cxn ang="0">
                  <a:pos x="256" y="39"/>
                </a:cxn>
                <a:cxn ang="0">
                  <a:pos x="264" y="0"/>
                </a:cxn>
                <a:cxn ang="0">
                  <a:pos x="264" y="117"/>
                </a:cxn>
              </a:cxnLst>
              <a:rect l="0" t="0" r="r" b="b"/>
              <a:pathLst>
                <a:path w="265" h="392">
                  <a:moveTo>
                    <a:pt x="264" y="52"/>
                  </a:moveTo>
                  <a:lnTo>
                    <a:pt x="264" y="194"/>
                  </a:lnTo>
                  <a:lnTo>
                    <a:pt x="256" y="188"/>
                  </a:lnTo>
                  <a:lnTo>
                    <a:pt x="236" y="188"/>
                  </a:lnTo>
                  <a:lnTo>
                    <a:pt x="221" y="194"/>
                  </a:lnTo>
                  <a:lnTo>
                    <a:pt x="205" y="209"/>
                  </a:lnTo>
                  <a:lnTo>
                    <a:pt x="162" y="261"/>
                  </a:lnTo>
                  <a:lnTo>
                    <a:pt x="66" y="366"/>
                  </a:lnTo>
                  <a:lnTo>
                    <a:pt x="45" y="391"/>
                  </a:lnTo>
                  <a:lnTo>
                    <a:pt x="0" y="391"/>
                  </a:lnTo>
                  <a:lnTo>
                    <a:pt x="178" y="190"/>
                  </a:lnTo>
                  <a:lnTo>
                    <a:pt x="218" y="138"/>
                  </a:lnTo>
                  <a:lnTo>
                    <a:pt x="233" y="111"/>
                  </a:lnTo>
                  <a:lnTo>
                    <a:pt x="246" y="84"/>
                  </a:lnTo>
                  <a:lnTo>
                    <a:pt x="256" y="39"/>
                  </a:lnTo>
                  <a:lnTo>
                    <a:pt x="264" y="0"/>
                  </a:lnTo>
                  <a:lnTo>
                    <a:pt x="264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5" name="Freeform 16"/>
            <p:cNvSpPr>
              <a:spLocks/>
            </p:cNvSpPr>
            <p:nvPr/>
          </p:nvSpPr>
          <p:spPr bwMode="auto">
            <a:xfrm>
              <a:off x="222" y="2366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" name="Freeform 17"/>
            <p:cNvSpPr>
              <a:spLocks/>
            </p:cNvSpPr>
            <p:nvPr/>
          </p:nvSpPr>
          <p:spPr bwMode="auto">
            <a:xfrm>
              <a:off x="222" y="2151"/>
              <a:ext cx="346" cy="575"/>
            </a:xfrm>
            <a:custGeom>
              <a:avLst/>
              <a:gdLst/>
              <a:ahLst/>
              <a:cxnLst>
                <a:cxn ang="0">
                  <a:pos x="345" y="0"/>
                </a:cxn>
                <a:cxn ang="0">
                  <a:pos x="343" y="122"/>
                </a:cxn>
                <a:cxn ang="0">
                  <a:pos x="336" y="116"/>
                </a:cxn>
                <a:cxn ang="0">
                  <a:pos x="315" y="116"/>
                </a:cxn>
                <a:cxn ang="0">
                  <a:pos x="300" y="122"/>
                </a:cxn>
                <a:cxn ang="0">
                  <a:pos x="285" y="137"/>
                </a:cxn>
                <a:cxn ang="0">
                  <a:pos x="242" y="188"/>
                </a:cxn>
                <a:cxn ang="0">
                  <a:pos x="146" y="294"/>
                </a:cxn>
                <a:cxn ang="0">
                  <a:pos x="50" y="403"/>
                </a:cxn>
                <a:cxn ang="0">
                  <a:pos x="30" y="433"/>
                </a:cxn>
                <a:cxn ang="0">
                  <a:pos x="17" y="463"/>
                </a:cxn>
                <a:cxn ang="0">
                  <a:pos x="10" y="510"/>
                </a:cxn>
                <a:cxn ang="0">
                  <a:pos x="0" y="574"/>
                </a:cxn>
                <a:cxn ang="0">
                  <a:pos x="0" y="293"/>
                </a:cxn>
                <a:cxn ang="0">
                  <a:pos x="5" y="320"/>
                </a:cxn>
                <a:cxn ang="0">
                  <a:pos x="10" y="332"/>
                </a:cxn>
                <a:cxn ang="0">
                  <a:pos x="20" y="338"/>
                </a:cxn>
                <a:cxn ang="0">
                  <a:pos x="30" y="341"/>
                </a:cxn>
                <a:cxn ang="0">
                  <a:pos x="45" y="341"/>
                </a:cxn>
                <a:cxn ang="0">
                  <a:pos x="60" y="335"/>
                </a:cxn>
                <a:cxn ang="0">
                  <a:pos x="257" y="117"/>
                </a:cxn>
                <a:cxn ang="0">
                  <a:pos x="298" y="66"/>
                </a:cxn>
                <a:cxn ang="0">
                  <a:pos x="313" y="39"/>
                </a:cxn>
                <a:cxn ang="0">
                  <a:pos x="326" y="12"/>
                </a:cxn>
                <a:cxn ang="0">
                  <a:pos x="329" y="0"/>
                </a:cxn>
                <a:cxn ang="0">
                  <a:pos x="345" y="3"/>
                </a:cxn>
                <a:cxn ang="0">
                  <a:pos x="343" y="45"/>
                </a:cxn>
              </a:cxnLst>
              <a:rect l="0" t="0" r="r" b="b"/>
              <a:pathLst>
                <a:path w="346" h="575">
                  <a:moveTo>
                    <a:pt x="345" y="0"/>
                  </a:moveTo>
                  <a:lnTo>
                    <a:pt x="343" y="122"/>
                  </a:lnTo>
                  <a:lnTo>
                    <a:pt x="336" y="116"/>
                  </a:lnTo>
                  <a:lnTo>
                    <a:pt x="315" y="116"/>
                  </a:lnTo>
                  <a:lnTo>
                    <a:pt x="300" y="122"/>
                  </a:lnTo>
                  <a:lnTo>
                    <a:pt x="285" y="137"/>
                  </a:lnTo>
                  <a:lnTo>
                    <a:pt x="242" y="188"/>
                  </a:lnTo>
                  <a:lnTo>
                    <a:pt x="146" y="294"/>
                  </a:lnTo>
                  <a:lnTo>
                    <a:pt x="50" y="403"/>
                  </a:lnTo>
                  <a:lnTo>
                    <a:pt x="30" y="433"/>
                  </a:lnTo>
                  <a:lnTo>
                    <a:pt x="17" y="463"/>
                  </a:lnTo>
                  <a:lnTo>
                    <a:pt x="10" y="510"/>
                  </a:lnTo>
                  <a:lnTo>
                    <a:pt x="0" y="574"/>
                  </a:lnTo>
                  <a:lnTo>
                    <a:pt x="0" y="293"/>
                  </a:lnTo>
                  <a:lnTo>
                    <a:pt x="5" y="320"/>
                  </a:lnTo>
                  <a:lnTo>
                    <a:pt x="10" y="332"/>
                  </a:lnTo>
                  <a:lnTo>
                    <a:pt x="20" y="338"/>
                  </a:lnTo>
                  <a:lnTo>
                    <a:pt x="30" y="341"/>
                  </a:lnTo>
                  <a:lnTo>
                    <a:pt x="45" y="341"/>
                  </a:lnTo>
                  <a:lnTo>
                    <a:pt x="60" y="335"/>
                  </a:lnTo>
                  <a:lnTo>
                    <a:pt x="257" y="117"/>
                  </a:lnTo>
                  <a:lnTo>
                    <a:pt x="298" y="66"/>
                  </a:lnTo>
                  <a:lnTo>
                    <a:pt x="313" y="39"/>
                  </a:lnTo>
                  <a:lnTo>
                    <a:pt x="326" y="12"/>
                  </a:lnTo>
                  <a:lnTo>
                    <a:pt x="329" y="0"/>
                  </a:lnTo>
                  <a:lnTo>
                    <a:pt x="345" y="3"/>
                  </a:lnTo>
                  <a:lnTo>
                    <a:pt x="343" y="45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7" name="Rectangle 18"/>
            <p:cNvSpPr>
              <a:spLocks noChangeArrowheads="1"/>
            </p:cNvSpPr>
            <p:nvPr/>
          </p:nvSpPr>
          <p:spPr bwMode="auto">
            <a:xfrm>
              <a:off x="453" y="-3"/>
              <a:ext cx="114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8" name="Rectangle 19"/>
            <p:cNvSpPr>
              <a:spLocks noChangeArrowheads="1"/>
            </p:cNvSpPr>
            <p:nvPr/>
          </p:nvSpPr>
          <p:spPr bwMode="auto">
            <a:xfrm>
              <a:off x="0" y="-3"/>
              <a:ext cx="221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9" name="Rectangle 20"/>
            <p:cNvSpPr>
              <a:spLocks noChangeArrowheads="1"/>
            </p:cNvSpPr>
            <p:nvPr/>
          </p:nvSpPr>
          <p:spPr bwMode="auto">
            <a:xfrm>
              <a:off x="222" y="-3"/>
              <a:ext cx="231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0" name="Rectangle 21"/>
            <p:cNvSpPr>
              <a:spLocks noChangeArrowheads="1"/>
            </p:cNvSpPr>
            <p:nvPr/>
          </p:nvSpPr>
          <p:spPr bwMode="auto">
            <a:xfrm>
              <a:off x="567" y="-3"/>
              <a:ext cx="204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1" name="Freeform 22"/>
            <p:cNvSpPr>
              <a:spLocks/>
            </p:cNvSpPr>
            <p:nvPr/>
          </p:nvSpPr>
          <p:spPr bwMode="auto">
            <a:xfrm>
              <a:off x="222" y="497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2" name="Freeform 23"/>
            <p:cNvSpPr>
              <a:spLocks/>
            </p:cNvSpPr>
            <p:nvPr/>
          </p:nvSpPr>
          <p:spPr bwMode="auto">
            <a:xfrm>
              <a:off x="222" y="754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3" name="Freeform 24"/>
            <p:cNvSpPr>
              <a:spLocks/>
            </p:cNvSpPr>
            <p:nvPr/>
          </p:nvSpPr>
          <p:spPr bwMode="auto">
            <a:xfrm>
              <a:off x="222" y="1010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4" name="Freeform 25"/>
            <p:cNvSpPr>
              <a:spLocks/>
            </p:cNvSpPr>
            <p:nvPr/>
          </p:nvSpPr>
          <p:spPr bwMode="auto">
            <a:xfrm>
              <a:off x="222" y="1266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5" name="Freeform 26"/>
            <p:cNvSpPr>
              <a:spLocks/>
            </p:cNvSpPr>
            <p:nvPr/>
          </p:nvSpPr>
          <p:spPr bwMode="auto">
            <a:xfrm>
              <a:off x="222" y="1522"/>
              <a:ext cx="344" cy="647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1"/>
                </a:cxn>
                <a:cxn ang="0">
                  <a:pos x="146" y="366"/>
                </a:cxn>
                <a:cxn ang="0">
                  <a:pos x="50" y="475"/>
                </a:cxn>
                <a:cxn ang="0">
                  <a:pos x="30" y="505"/>
                </a:cxn>
                <a:cxn ang="0">
                  <a:pos x="17" y="535"/>
                </a:cxn>
                <a:cxn ang="0">
                  <a:pos x="10" y="582"/>
                </a:cxn>
                <a:cxn ang="0">
                  <a:pos x="0" y="646"/>
                </a:cxn>
                <a:cxn ang="0">
                  <a:pos x="0" y="365"/>
                </a:cxn>
                <a:cxn ang="0">
                  <a:pos x="5" y="392"/>
                </a:cxn>
                <a:cxn ang="0">
                  <a:pos x="10" y="404"/>
                </a:cxn>
                <a:cxn ang="0">
                  <a:pos x="20" y="410"/>
                </a:cxn>
                <a:cxn ang="0">
                  <a:pos x="30" y="413"/>
                </a:cxn>
                <a:cxn ang="0">
                  <a:pos x="45" y="413"/>
                </a:cxn>
                <a:cxn ang="0">
                  <a:pos x="60" y="407"/>
                </a:cxn>
                <a:cxn ang="0">
                  <a:pos x="257" y="190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7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1"/>
                  </a:lnTo>
                  <a:lnTo>
                    <a:pt x="146" y="366"/>
                  </a:lnTo>
                  <a:lnTo>
                    <a:pt x="50" y="475"/>
                  </a:lnTo>
                  <a:lnTo>
                    <a:pt x="30" y="505"/>
                  </a:lnTo>
                  <a:lnTo>
                    <a:pt x="17" y="535"/>
                  </a:lnTo>
                  <a:lnTo>
                    <a:pt x="10" y="582"/>
                  </a:lnTo>
                  <a:lnTo>
                    <a:pt x="0" y="646"/>
                  </a:lnTo>
                  <a:lnTo>
                    <a:pt x="0" y="365"/>
                  </a:lnTo>
                  <a:lnTo>
                    <a:pt x="5" y="392"/>
                  </a:lnTo>
                  <a:lnTo>
                    <a:pt x="10" y="404"/>
                  </a:lnTo>
                  <a:lnTo>
                    <a:pt x="20" y="410"/>
                  </a:lnTo>
                  <a:lnTo>
                    <a:pt x="30" y="413"/>
                  </a:lnTo>
                  <a:lnTo>
                    <a:pt x="45" y="413"/>
                  </a:lnTo>
                  <a:lnTo>
                    <a:pt x="60" y="407"/>
                  </a:lnTo>
                  <a:lnTo>
                    <a:pt x="257" y="190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6" name="Freeform 27"/>
            <p:cNvSpPr>
              <a:spLocks/>
            </p:cNvSpPr>
            <p:nvPr/>
          </p:nvSpPr>
          <p:spPr bwMode="auto">
            <a:xfrm>
              <a:off x="219" y="4178"/>
              <a:ext cx="349" cy="149"/>
            </a:xfrm>
            <a:custGeom>
              <a:avLst/>
              <a:gdLst/>
              <a:ahLst/>
              <a:cxnLst>
                <a:cxn ang="0">
                  <a:pos x="345" y="52"/>
                </a:cxn>
                <a:cxn ang="0">
                  <a:pos x="348" y="144"/>
                </a:cxn>
                <a:cxn ang="0">
                  <a:pos x="0" y="148"/>
                </a:cxn>
                <a:cxn ang="0">
                  <a:pos x="299" y="143"/>
                </a:cxn>
                <a:cxn ang="0">
                  <a:pos x="315" y="111"/>
                </a:cxn>
                <a:cxn ang="0">
                  <a:pos x="328" y="84"/>
                </a:cxn>
                <a:cxn ang="0">
                  <a:pos x="338" y="39"/>
                </a:cxn>
                <a:cxn ang="0">
                  <a:pos x="345" y="0"/>
                </a:cxn>
                <a:cxn ang="0">
                  <a:pos x="345" y="117"/>
                </a:cxn>
              </a:cxnLst>
              <a:rect l="0" t="0" r="r" b="b"/>
              <a:pathLst>
                <a:path w="349" h="149">
                  <a:moveTo>
                    <a:pt x="345" y="52"/>
                  </a:moveTo>
                  <a:lnTo>
                    <a:pt x="348" y="144"/>
                  </a:lnTo>
                  <a:lnTo>
                    <a:pt x="0" y="148"/>
                  </a:lnTo>
                  <a:lnTo>
                    <a:pt x="299" y="143"/>
                  </a:lnTo>
                  <a:lnTo>
                    <a:pt x="315" y="111"/>
                  </a:lnTo>
                  <a:lnTo>
                    <a:pt x="328" y="84"/>
                  </a:lnTo>
                  <a:lnTo>
                    <a:pt x="338" y="39"/>
                  </a:lnTo>
                  <a:lnTo>
                    <a:pt x="345" y="0"/>
                  </a:lnTo>
                  <a:lnTo>
                    <a:pt x="345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7" name="Freeform 28"/>
            <p:cNvSpPr>
              <a:spLocks/>
            </p:cNvSpPr>
            <p:nvPr/>
          </p:nvSpPr>
          <p:spPr bwMode="auto">
            <a:xfrm>
              <a:off x="222" y="211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8" name="Freeform 29"/>
            <p:cNvSpPr>
              <a:spLocks/>
            </p:cNvSpPr>
            <p:nvPr/>
          </p:nvSpPr>
          <p:spPr bwMode="auto">
            <a:xfrm>
              <a:off x="222" y="-3"/>
              <a:ext cx="346" cy="574"/>
            </a:xfrm>
            <a:custGeom>
              <a:avLst/>
              <a:gdLst/>
              <a:ahLst/>
              <a:cxnLst>
                <a:cxn ang="0">
                  <a:pos x="345" y="0"/>
                </a:cxn>
                <a:cxn ang="0">
                  <a:pos x="343" y="122"/>
                </a:cxn>
                <a:cxn ang="0">
                  <a:pos x="336" y="116"/>
                </a:cxn>
                <a:cxn ang="0">
                  <a:pos x="315" y="116"/>
                </a:cxn>
                <a:cxn ang="0">
                  <a:pos x="300" y="122"/>
                </a:cxn>
                <a:cxn ang="0">
                  <a:pos x="285" y="137"/>
                </a:cxn>
                <a:cxn ang="0">
                  <a:pos x="242" y="188"/>
                </a:cxn>
                <a:cxn ang="0">
                  <a:pos x="146" y="294"/>
                </a:cxn>
                <a:cxn ang="0">
                  <a:pos x="50" y="402"/>
                </a:cxn>
                <a:cxn ang="0">
                  <a:pos x="30" y="432"/>
                </a:cxn>
                <a:cxn ang="0">
                  <a:pos x="17" y="462"/>
                </a:cxn>
                <a:cxn ang="0">
                  <a:pos x="10" y="509"/>
                </a:cxn>
                <a:cxn ang="0">
                  <a:pos x="0" y="573"/>
                </a:cxn>
                <a:cxn ang="0">
                  <a:pos x="0" y="292"/>
                </a:cxn>
                <a:cxn ang="0">
                  <a:pos x="5" y="319"/>
                </a:cxn>
                <a:cxn ang="0">
                  <a:pos x="10" y="331"/>
                </a:cxn>
                <a:cxn ang="0">
                  <a:pos x="20" y="337"/>
                </a:cxn>
                <a:cxn ang="0">
                  <a:pos x="30" y="340"/>
                </a:cxn>
                <a:cxn ang="0">
                  <a:pos x="45" y="340"/>
                </a:cxn>
                <a:cxn ang="0">
                  <a:pos x="60" y="334"/>
                </a:cxn>
                <a:cxn ang="0">
                  <a:pos x="257" y="117"/>
                </a:cxn>
                <a:cxn ang="0">
                  <a:pos x="298" y="66"/>
                </a:cxn>
                <a:cxn ang="0">
                  <a:pos x="313" y="39"/>
                </a:cxn>
                <a:cxn ang="0">
                  <a:pos x="326" y="12"/>
                </a:cxn>
                <a:cxn ang="0">
                  <a:pos x="329" y="0"/>
                </a:cxn>
                <a:cxn ang="0">
                  <a:pos x="345" y="3"/>
                </a:cxn>
                <a:cxn ang="0">
                  <a:pos x="343" y="45"/>
                </a:cxn>
              </a:cxnLst>
              <a:rect l="0" t="0" r="r" b="b"/>
              <a:pathLst>
                <a:path w="346" h="574">
                  <a:moveTo>
                    <a:pt x="345" y="0"/>
                  </a:moveTo>
                  <a:lnTo>
                    <a:pt x="343" y="122"/>
                  </a:lnTo>
                  <a:lnTo>
                    <a:pt x="336" y="116"/>
                  </a:lnTo>
                  <a:lnTo>
                    <a:pt x="315" y="116"/>
                  </a:lnTo>
                  <a:lnTo>
                    <a:pt x="300" y="122"/>
                  </a:lnTo>
                  <a:lnTo>
                    <a:pt x="285" y="137"/>
                  </a:lnTo>
                  <a:lnTo>
                    <a:pt x="242" y="188"/>
                  </a:lnTo>
                  <a:lnTo>
                    <a:pt x="146" y="294"/>
                  </a:lnTo>
                  <a:lnTo>
                    <a:pt x="50" y="402"/>
                  </a:lnTo>
                  <a:lnTo>
                    <a:pt x="30" y="432"/>
                  </a:lnTo>
                  <a:lnTo>
                    <a:pt x="17" y="462"/>
                  </a:lnTo>
                  <a:lnTo>
                    <a:pt x="10" y="509"/>
                  </a:lnTo>
                  <a:lnTo>
                    <a:pt x="0" y="573"/>
                  </a:lnTo>
                  <a:lnTo>
                    <a:pt x="0" y="292"/>
                  </a:lnTo>
                  <a:lnTo>
                    <a:pt x="5" y="319"/>
                  </a:lnTo>
                  <a:lnTo>
                    <a:pt x="10" y="331"/>
                  </a:lnTo>
                  <a:lnTo>
                    <a:pt x="20" y="337"/>
                  </a:lnTo>
                  <a:lnTo>
                    <a:pt x="30" y="340"/>
                  </a:lnTo>
                  <a:lnTo>
                    <a:pt x="45" y="340"/>
                  </a:lnTo>
                  <a:lnTo>
                    <a:pt x="60" y="334"/>
                  </a:lnTo>
                  <a:lnTo>
                    <a:pt x="257" y="117"/>
                  </a:lnTo>
                  <a:lnTo>
                    <a:pt x="298" y="66"/>
                  </a:lnTo>
                  <a:lnTo>
                    <a:pt x="313" y="39"/>
                  </a:lnTo>
                  <a:lnTo>
                    <a:pt x="326" y="12"/>
                  </a:lnTo>
                  <a:lnTo>
                    <a:pt x="329" y="0"/>
                  </a:lnTo>
                  <a:lnTo>
                    <a:pt x="345" y="3"/>
                  </a:lnTo>
                  <a:lnTo>
                    <a:pt x="343" y="45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9" name="Freeform 30"/>
            <p:cNvSpPr>
              <a:spLocks/>
            </p:cNvSpPr>
            <p:nvPr/>
          </p:nvSpPr>
          <p:spPr bwMode="auto">
            <a:xfrm>
              <a:off x="224" y="-6"/>
              <a:ext cx="154" cy="294"/>
            </a:xfrm>
            <a:custGeom>
              <a:avLst/>
              <a:gdLst/>
              <a:ahLst/>
              <a:cxnLst>
                <a:cxn ang="0">
                  <a:pos x="153" y="3"/>
                </a:cxn>
                <a:cxn ang="0">
                  <a:pos x="50" y="122"/>
                </a:cxn>
                <a:cxn ang="0">
                  <a:pos x="30" y="152"/>
                </a:cxn>
                <a:cxn ang="0">
                  <a:pos x="17" y="182"/>
                </a:cxn>
                <a:cxn ang="0">
                  <a:pos x="10" y="229"/>
                </a:cxn>
                <a:cxn ang="0">
                  <a:pos x="0" y="293"/>
                </a:cxn>
                <a:cxn ang="0">
                  <a:pos x="0" y="12"/>
                </a:cxn>
                <a:cxn ang="0">
                  <a:pos x="5" y="39"/>
                </a:cxn>
                <a:cxn ang="0">
                  <a:pos x="10" y="51"/>
                </a:cxn>
                <a:cxn ang="0">
                  <a:pos x="20" y="57"/>
                </a:cxn>
                <a:cxn ang="0">
                  <a:pos x="30" y="60"/>
                </a:cxn>
                <a:cxn ang="0">
                  <a:pos x="45" y="60"/>
                </a:cxn>
                <a:cxn ang="0">
                  <a:pos x="60" y="54"/>
                </a:cxn>
                <a:cxn ang="0">
                  <a:pos x="110" y="0"/>
                </a:cxn>
              </a:cxnLst>
              <a:rect l="0" t="0" r="r" b="b"/>
              <a:pathLst>
                <a:path w="154" h="294">
                  <a:moveTo>
                    <a:pt x="153" y="3"/>
                  </a:moveTo>
                  <a:lnTo>
                    <a:pt x="50" y="122"/>
                  </a:lnTo>
                  <a:lnTo>
                    <a:pt x="30" y="152"/>
                  </a:lnTo>
                  <a:lnTo>
                    <a:pt x="17" y="182"/>
                  </a:lnTo>
                  <a:lnTo>
                    <a:pt x="10" y="229"/>
                  </a:lnTo>
                  <a:lnTo>
                    <a:pt x="0" y="293"/>
                  </a:lnTo>
                  <a:lnTo>
                    <a:pt x="0" y="12"/>
                  </a:lnTo>
                  <a:lnTo>
                    <a:pt x="5" y="39"/>
                  </a:lnTo>
                  <a:lnTo>
                    <a:pt x="10" y="51"/>
                  </a:lnTo>
                  <a:lnTo>
                    <a:pt x="20" y="57"/>
                  </a:lnTo>
                  <a:lnTo>
                    <a:pt x="30" y="60"/>
                  </a:lnTo>
                  <a:lnTo>
                    <a:pt x="45" y="60"/>
                  </a:lnTo>
                  <a:lnTo>
                    <a:pt x="60" y="54"/>
                  </a:lnTo>
                  <a:lnTo>
                    <a:pt x="110" y="0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30" name="Freeform 31"/>
            <p:cNvSpPr>
              <a:spLocks/>
            </p:cNvSpPr>
            <p:nvPr/>
          </p:nvSpPr>
          <p:spPr bwMode="auto">
            <a:xfrm>
              <a:off x="222" y="1796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31" name="Rectangle 32"/>
            <p:cNvSpPr>
              <a:spLocks noChangeArrowheads="1"/>
            </p:cNvSpPr>
            <p:nvPr/>
          </p:nvSpPr>
          <p:spPr bwMode="auto">
            <a:xfrm>
              <a:off x="771" y="0"/>
              <a:ext cx="210" cy="4319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32" name="Line 33"/>
            <p:cNvSpPr>
              <a:spLocks noChangeShapeType="1"/>
            </p:cNvSpPr>
            <p:nvPr/>
          </p:nvSpPr>
          <p:spPr bwMode="auto">
            <a:xfrm>
              <a:off x="135" y="0"/>
              <a:ext cx="0" cy="4319"/>
            </a:xfrm>
            <a:prstGeom prst="line">
              <a:avLst/>
            </a:prstGeom>
            <a:noFill/>
            <a:ln w="12700" cap="sq">
              <a:solidFill>
                <a:schemeClr val="accent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/>
            <a:lstStyle/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ru-RU" smtClean="0">
                <a:solidFill>
                  <a:srgbClr val="333300"/>
                </a:solidFill>
                <a:cs typeface="Arial" panose="020B0604020202020204" pitchFamily="34" charset="0"/>
              </a:endParaRPr>
            </a:p>
          </p:txBody>
        </p:sp>
        <p:sp>
          <p:nvSpPr>
            <p:cNvPr id="33" name="Line 34"/>
            <p:cNvSpPr>
              <a:spLocks noChangeShapeType="1"/>
            </p:cNvSpPr>
            <p:nvPr/>
          </p:nvSpPr>
          <p:spPr bwMode="auto">
            <a:xfrm>
              <a:off x="645" y="0"/>
              <a:ext cx="0" cy="4319"/>
            </a:xfrm>
            <a:prstGeom prst="line">
              <a:avLst/>
            </a:prstGeom>
            <a:noFill/>
            <a:ln w="12700" cap="sq">
              <a:solidFill>
                <a:schemeClr val="accent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/>
            <a:lstStyle/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ru-RU" smtClean="0">
                <a:solidFill>
                  <a:srgbClr val="333300"/>
                </a:solidFill>
                <a:cs typeface="Arial" panose="020B0604020202020204" pitchFamily="34" charset="0"/>
              </a:endParaRPr>
            </a:p>
          </p:txBody>
        </p:sp>
      </p:grpSp>
      <p:grpSp>
        <p:nvGrpSpPr>
          <p:cNvPr id="34" name="Group 35"/>
          <p:cNvGrpSpPr>
            <a:grpSpLocks/>
          </p:cNvGrpSpPr>
          <p:nvPr/>
        </p:nvGrpSpPr>
        <p:grpSpPr bwMode="auto">
          <a:xfrm>
            <a:off x="523875" y="1428750"/>
            <a:ext cx="2095500" cy="2095500"/>
            <a:chOff x="330" y="900"/>
            <a:chExt cx="1320" cy="1320"/>
          </a:xfrm>
        </p:grpSpPr>
        <p:sp>
          <p:nvSpPr>
            <p:cNvPr id="35" name="Rectangle 36"/>
            <p:cNvSpPr>
              <a:spLocks noChangeArrowheads="1"/>
            </p:cNvSpPr>
            <p:nvPr/>
          </p:nvSpPr>
          <p:spPr bwMode="auto">
            <a:xfrm>
              <a:off x="975" y="900"/>
              <a:ext cx="675" cy="1320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grpSp>
          <p:nvGrpSpPr>
            <p:cNvPr id="36" name="Group 37"/>
            <p:cNvGrpSpPr>
              <a:grpSpLocks/>
            </p:cNvGrpSpPr>
            <p:nvPr/>
          </p:nvGrpSpPr>
          <p:grpSpPr bwMode="auto">
            <a:xfrm>
              <a:off x="330" y="1015"/>
              <a:ext cx="1079" cy="1060"/>
              <a:chOff x="330" y="1015"/>
              <a:chExt cx="1079" cy="1060"/>
            </a:xfrm>
          </p:grpSpPr>
          <p:grpSp>
            <p:nvGrpSpPr>
              <p:cNvPr id="37" name="Group 38"/>
              <p:cNvGrpSpPr>
                <a:grpSpLocks/>
              </p:cNvGrpSpPr>
              <p:nvPr/>
            </p:nvGrpSpPr>
            <p:grpSpPr bwMode="auto">
              <a:xfrm>
                <a:off x="330" y="1015"/>
                <a:ext cx="1079" cy="1060"/>
                <a:chOff x="330" y="1015"/>
                <a:chExt cx="1079" cy="1060"/>
              </a:xfrm>
            </p:grpSpPr>
            <p:grpSp>
              <p:nvGrpSpPr>
                <p:cNvPr id="45" name="Group 39"/>
                <p:cNvGrpSpPr>
                  <a:grpSpLocks/>
                </p:cNvGrpSpPr>
                <p:nvPr/>
              </p:nvGrpSpPr>
              <p:grpSpPr bwMode="auto">
                <a:xfrm>
                  <a:off x="330" y="1015"/>
                  <a:ext cx="1079" cy="1060"/>
                  <a:chOff x="330" y="1015"/>
                  <a:chExt cx="1079" cy="1060"/>
                </a:xfrm>
              </p:grpSpPr>
              <p:sp>
                <p:nvSpPr>
                  <p:cNvPr id="50" name="Rectangle 40"/>
                  <p:cNvSpPr>
                    <a:spLocks noChangeArrowheads="1"/>
                  </p:cNvSpPr>
                  <p:nvPr/>
                </p:nvSpPr>
                <p:spPr bwMode="auto">
                  <a:xfrm>
                    <a:off x="333" y="1910"/>
                    <a:ext cx="1074" cy="165"/>
                  </a:xfrm>
                  <a:prstGeom prst="rect">
                    <a:avLst/>
                  </a:prstGeom>
                  <a:gradFill rotWithShape="0">
                    <a:gsLst>
                      <a:gs pos="0">
                        <a:schemeClr val="accent1"/>
                      </a:gs>
                      <a:gs pos="100000">
                        <a:schemeClr val="accent1">
                          <a:gamma/>
                          <a:shade val="46275"/>
                          <a:invGamma/>
                        </a:schemeClr>
                      </a:gs>
                    </a:gsLst>
                    <a:lin ang="5400000" scaled="1"/>
                  </a:gra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defRPr/>
                    </a:pPr>
                    <a:endParaRPr lang="ru-RU">
                      <a:solidFill>
                        <a:srgbClr val="333300"/>
                      </a:solidFill>
                      <a:latin typeface="Times New Roman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51" name="Rectangle 41"/>
                  <p:cNvSpPr>
                    <a:spLocks noChangeArrowheads="1"/>
                  </p:cNvSpPr>
                  <p:nvPr/>
                </p:nvSpPr>
                <p:spPr bwMode="auto">
                  <a:xfrm>
                    <a:off x="333" y="1015"/>
                    <a:ext cx="1074" cy="165"/>
                  </a:xfrm>
                  <a:prstGeom prst="rect">
                    <a:avLst/>
                  </a:prstGeom>
                  <a:gradFill rotWithShape="0">
                    <a:gsLst>
                      <a:gs pos="0">
                        <a:schemeClr val="accent1">
                          <a:gamma/>
                          <a:shade val="46275"/>
                          <a:invGamma/>
                        </a:schemeClr>
                      </a:gs>
                      <a:gs pos="100000">
                        <a:schemeClr val="accent1"/>
                      </a:gs>
                    </a:gsLst>
                    <a:lin ang="5400000" scaled="1"/>
                  </a:gra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defRPr/>
                    </a:pPr>
                    <a:endParaRPr lang="ru-RU">
                      <a:solidFill>
                        <a:srgbClr val="333300"/>
                      </a:solidFill>
                      <a:latin typeface="Times New Roman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52" name="AutoShape 42"/>
                  <p:cNvSpPr>
                    <a:spLocks noChangeArrowheads="1"/>
                  </p:cNvSpPr>
                  <p:nvPr/>
                </p:nvSpPr>
                <p:spPr bwMode="auto">
                  <a:xfrm rot="5400000" flipV="1">
                    <a:off x="-91" y="1446"/>
                    <a:ext cx="1028" cy="186"/>
                  </a:xfrm>
                  <a:custGeom>
                    <a:avLst/>
                    <a:gdLst>
                      <a:gd name="G0" fmla="+- 2645 0 0"/>
                      <a:gd name="G1" fmla="+- 21600 0 2645"/>
                      <a:gd name="G2" fmla="*/ 2645 1 2"/>
                      <a:gd name="G3" fmla="+- 21600 0 G2"/>
                      <a:gd name="G4" fmla="+/ 2645 21600 2"/>
                      <a:gd name="G5" fmla="+/ G1 0 2"/>
                      <a:gd name="G6" fmla="*/ 21600 21600 2645"/>
                      <a:gd name="G7" fmla="*/ G6 1 2"/>
                      <a:gd name="G8" fmla="+- 21600 0 G7"/>
                      <a:gd name="G9" fmla="*/ 21600 1 2"/>
                      <a:gd name="G10" fmla="+- 2645 0 G9"/>
                      <a:gd name="G11" fmla="?: G10 G8 0"/>
                      <a:gd name="G12" fmla="?: G10 G7 21600"/>
                      <a:gd name="T0" fmla="*/ 20277 w 21600"/>
                      <a:gd name="T1" fmla="*/ 10800 h 21600"/>
                      <a:gd name="T2" fmla="*/ 10800 w 21600"/>
                      <a:gd name="T3" fmla="*/ 21600 h 21600"/>
                      <a:gd name="T4" fmla="*/ 1323 w 21600"/>
                      <a:gd name="T5" fmla="*/ 10800 h 21600"/>
                      <a:gd name="T6" fmla="*/ 10800 w 21600"/>
                      <a:gd name="T7" fmla="*/ 0 h 21600"/>
                      <a:gd name="T8" fmla="*/ 3123 w 21600"/>
                      <a:gd name="T9" fmla="*/ 3123 h 21600"/>
                      <a:gd name="T10" fmla="*/ 18477 w 21600"/>
                      <a:gd name="T11" fmla="*/ 1847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</a:cxnLst>
                    <a:rect l="T8" t="T9" r="T10" b="T11"/>
                    <a:pathLst>
                      <a:path w="21600" h="21600">
                        <a:moveTo>
                          <a:pt x="0" y="0"/>
                        </a:moveTo>
                        <a:lnTo>
                          <a:pt x="2645" y="21600"/>
                        </a:lnTo>
                        <a:lnTo>
                          <a:pt x="18955" y="21600"/>
                        </a:lnTo>
                        <a:lnTo>
                          <a:pt x="21600" y="0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1">
                          <a:gamma/>
                          <a:shade val="46275"/>
                          <a:invGamma/>
                        </a:schemeClr>
                      </a:gs>
                      <a:gs pos="100000">
                        <a:schemeClr val="accent1"/>
                      </a:gs>
                    </a:gsLst>
                    <a:lin ang="0" scaled="1"/>
                  </a:gra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defRPr/>
                    </a:pPr>
                    <a:endParaRPr lang="ru-RU">
                      <a:solidFill>
                        <a:srgbClr val="333300"/>
                      </a:solidFill>
                      <a:latin typeface="Times New Roman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53" name="AutoShape 43"/>
                  <p:cNvSpPr>
                    <a:spLocks noChangeArrowheads="1"/>
                  </p:cNvSpPr>
                  <p:nvPr/>
                </p:nvSpPr>
                <p:spPr bwMode="auto">
                  <a:xfrm rot="-5400000" flipH="1" flipV="1">
                    <a:off x="802" y="1436"/>
                    <a:ext cx="1028" cy="186"/>
                  </a:xfrm>
                  <a:custGeom>
                    <a:avLst/>
                    <a:gdLst>
                      <a:gd name="G0" fmla="+- 2645 0 0"/>
                      <a:gd name="G1" fmla="+- 21600 0 2645"/>
                      <a:gd name="G2" fmla="*/ 2645 1 2"/>
                      <a:gd name="G3" fmla="+- 21600 0 G2"/>
                      <a:gd name="G4" fmla="+/ 2645 21600 2"/>
                      <a:gd name="G5" fmla="+/ G1 0 2"/>
                      <a:gd name="G6" fmla="*/ 21600 21600 2645"/>
                      <a:gd name="G7" fmla="*/ G6 1 2"/>
                      <a:gd name="G8" fmla="+- 21600 0 G7"/>
                      <a:gd name="G9" fmla="*/ 21600 1 2"/>
                      <a:gd name="G10" fmla="+- 2645 0 G9"/>
                      <a:gd name="G11" fmla="?: G10 G8 0"/>
                      <a:gd name="G12" fmla="?: G10 G7 21600"/>
                      <a:gd name="T0" fmla="*/ 20277 w 21600"/>
                      <a:gd name="T1" fmla="*/ 10800 h 21600"/>
                      <a:gd name="T2" fmla="*/ 10800 w 21600"/>
                      <a:gd name="T3" fmla="*/ 21600 h 21600"/>
                      <a:gd name="T4" fmla="*/ 1323 w 21600"/>
                      <a:gd name="T5" fmla="*/ 10800 h 21600"/>
                      <a:gd name="T6" fmla="*/ 10800 w 21600"/>
                      <a:gd name="T7" fmla="*/ 0 h 21600"/>
                      <a:gd name="T8" fmla="*/ 3123 w 21600"/>
                      <a:gd name="T9" fmla="*/ 3123 h 21600"/>
                      <a:gd name="T10" fmla="*/ 18477 w 21600"/>
                      <a:gd name="T11" fmla="*/ 1847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</a:cxnLst>
                    <a:rect l="T8" t="T9" r="T10" b="T11"/>
                    <a:pathLst>
                      <a:path w="21600" h="21600">
                        <a:moveTo>
                          <a:pt x="0" y="0"/>
                        </a:moveTo>
                        <a:lnTo>
                          <a:pt x="2645" y="21600"/>
                        </a:lnTo>
                        <a:lnTo>
                          <a:pt x="18955" y="21600"/>
                        </a:lnTo>
                        <a:lnTo>
                          <a:pt x="21600" y="0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1"/>
                      </a:gs>
                      <a:gs pos="100000">
                        <a:schemeClr val="accent1">
                          <a:gamma/>
                          <a:shade val="46275"/>
                          <a:invGamma/>
                        </a:schemeClr>
                      </a:gs>
                    </a:gsLst>
                    <a:lin ang="0" scaled="1"/>
                  </a:gra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defRPr/>
                    </a:pPr>
                    <a:endParaRPr lang="ru-RU">
                      <a:solidFill>
                        <a:srgbClr val="333300"/>
                      </a:solidFill>
                      <a:latin typeface="Times New Roman" charset="0"/>
                      <a:cs typeface="Arial" panose="020B0604020202020204" pitchFamily="34" charset="0"/>
                    </a:endParaRPr>
                  </a:p>
                </p:txBody>
              </p:sp>
            </p:grpSp>
            <p:sp>
              <p:nvSpPr>
                <p:cNvPr id="46" name="Rectangle 44"/>
                <p:cNvSpPr>
                  <a:spLocks noChangeArrowheads="1"/>
                </p:cNvSpPr>
                <p:nvPr/>
              </p:nvSpPr>
              <p:spPr bwMode="auto">
                <a:xfrm>
                  <a:off x="433" y="1111"/>
                  <a:ext cx="874" cy="868"/>
                </a:xfrm>
                <a:prstGeom prst="rect">
                  <a:avLst/>
                </a:prstGeom>
                <a:gradFill rotWithShape="0">
                  <a:gsLst>
                    <a:gs pos="0">
                      <a:schemeClr val="accent1">
                        <a:gamma/>
                        <a:shade val="46275"/>
                        <a:invGamma/>
                      </a:schemeClr>
                    </a:gs>
                    <a:gs pos="100000">
                      <a:schemeClr val="accent1"/>
                    </a:gs>
                  </a:gsLst>
                  <a:path path="shape">
                    <a:fillToRect l="50000" t="50000" r="50000" b="50000"/>
                  </a:path>
                </a:gra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7" name="Oval 45"/>
                <p:cNvSpPr>
                  <a:spLocks noChangeArrowheads="1"/>
                </p:cNvSpPr>
                <p:nvPr/>
              </p:nvSpPr>
              <p:spPr bwMode="auto">
                <a:xfrm>
                  <a:off x="484" y="1170"/>
                  <a:ext cx="772" cy="750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none" lIns="92075" tIns="46038" rIns="92075" bIns="46038" anchor="ctr"/>
                <a:lstStyle/>
                <a:p>
                  <a:pPr>
                    <a:spcBef>
                      <a:spcPct val="50000"/>
                    </a:spcBef>
                    <a:defRPr/>
                  </a:pPr>
                  <a:endParaRPr kumimoji="1" lang="ru-RU" sz="2400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8" name="Oval 46"/>
                <p:cNvSpPr>
                  <a:spLocks noChangeArrowheads="1"/>
                </p:cNvSpPr>
                <p:nvPr/>
              </p:nvSpPr>
              <p:spPr bwMode="auto">
                <a:xfrm>
                  <a:off x="559" y="1241"/>
                  <a:ext cx="622" cy="608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1">
                        <a:gamma/>
                        <a:shade val="46275"/>
                        <a:invGamma/>
                      </a:schemeClr>
                    </a:gs>
                    <a:gs pos="100000">
                      <a:schemeClr val="accent1"/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none" lIns="92075" tIns="46038" rIns="92075" bIns="46038" anchor="ctr"/>
                <a:lstStyle/>
                <a:p>
                  <a:pPr>
                    <a:spcBef>
                      <a:spcPct val="50000"/>
                    </a:spcBef>
                    <a:defRPr/>
                  </a:pPr>
                  <a:endParaRPr kumimoji="1" lang="ru-RU" sz="2400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9" name="Oval 47"/>
                <p:cNvSpPr>
                  <a:spLocks noChangeArrowheads="1"/>
                </p:cNvSpPr>
                <p:nvPr/>
              </p:nvSpPr>
              <p:spPr bwMode="auto">
                <a:xfrm>
                  <a:off x="624" y="1303"/>
                  <a:ext cx="492" cy="484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none" lIns="92075" tIns="46038" rIns="92075" bIns="46038" anchor="ctr"/>
                <a:lstStyle/>
                <a:p>
                  <a:pPr>
                    <a:spcBef>
                      <a:spcPct val="50000"/>
                    </a:spcBef>
                    <a:defRPr/>
                  </a:pPr>
                  <a:endParaRPr kumimoji="1" lang="ru-RU" sz="2400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</p:grpSp>
          <p:grpSp>
            <p:nvGrpSpPr>
              <p:cNvPr id="38" name="Group 48"/>
              <p:cNvGrpSpPr>
                <a:grpSpLocks/>
              </p:cNvGrpSpPr>
              <p:nvPr/>
            </p:nvGrpSpPr>
            <p:grpSpPr bwMode="auto">
              <a:xfrm>
                <a:off x="634" y="1345"/>
                <a:ext cx="447" cy="402"/>
                <a:chOff x="634" y="1345"/>
                <a:chExt cx="447" cy="402"/>
              </a:xfrm>
            </p:grpSpPr>
            <p:sp>
              <p:nvSpPr>
                <p:cNvPr id="39" name="Arc 49"/>
                <p:cNvSpPr>
                  <a:spLocks/>
                </p:cNvSpPr>
                <p:nvPr/>
              </p:nvSpPr>
              <p:spPr bwMode="auto">
                <a:xfrm>
                  <a:off x="856" y="1409"/>
                  <a:ext cx="34" cy="288"/>
                </a:xfrm>
                <a:custGeom>
                  <a:avLst/>
                  <a:gdLst>
                    <a:gd name="G0" fmla="+- 0 0 0"/>
                    <a:gd name="G1" fmla="+- 21600 0 0"/>
                    <a:gd name="G2" fmla="+- 21600 0 0"/>
                    <a:gd name="T0" fmla="*/ 0 w 21600"/>
                    <a:gd name="T1" fmla="*/ 0 h 43200"/>
                    <a:gd name="T2" fmla="*/ 0 w 21600"/>
                    <a:gd name="T3" fmla="*/ 43200 h 43200"/>
                    <a:gd name="T4" fmla="*/ 0 w 21600"/>
                    <a:gd name="T5" fmla="*/ 21600 h 432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21600" h="43200" fill="none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  <a:cubicBezTo>
                        <a:pt x="21600" y="33529"/>
                        <a:pt x="11929" y="43199"/>
                        <a:pt x="0" y="43200"/>
                      </a:cubicBezTo>
                    </a:path>
                    <a:path w="21600" h="43200" stroke="0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  <a:cubicBezTo>
                        <a:pt x="21600" y="33529"/>
                        <a:pt x="11929" y="43199"/>
                        <a:pt x="0" y="43200"/>
                      </a:cubicBezTo>
                      <a:lnTo>
                        <a:pt x="0" y="21600"/>
                      </a:lnTo>
                      <a:close/>
                    </a:path>
                  </a:pathLst>
                </a:cu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 type="none" w="sm" len="sm"/>
                  <a:tailEnd type="none" w="sm" len="sm"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0" name="Arc 50"/>
                <p:cNvSpPr>
                  <a:spLocks/>
                </p:cNvSpPr>
                <p:nvPr/>
              </p:nvSpPr>
              <p:spPr bwMode="auto">
                <a:xfrm>
                  <a:off x="827" y="1409"/>
                  <a:ext cx="34" cy="288"/>
                </a:xfrm>
                <a:custGeom>
                  <a:avLst/>
                  <a:gdLst>
                    <a:gd name="G0" fmla="+- 21600 0 0"/>
                    <a:gd name="G1" fmla="+- 21600 0 0"/>
                    <a:gd name="G2" fmla="+- 21600 0 0"/>
                    <a:gd name="T0" fmla="*/ 21600 w 21600"/>
                    <a:gd name="T1" fmla="*/ 43200 h 43200"/>
                    <a:gd name="T2" fmla="*/ 21600 w 21600"/>
                    <a:gd name="T3" fmla="*/ 0 h 43200"/>
                    <a:gd name="T4" fmla="*/ 21600 w 21600"/>
                    <a:gd name="T5" fmla="*/ 21600 h 432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21600" h="43200" fill="none" extrusionOk="0">
                      <a:moveTo>
                        <a:pt x="21600" y="43200"/>
                      </a:moveTo>
                      <a:cubicBezTo>
                        <a:pt x="9670" y="43200"/>
                        <a:pt x="0" y="33529"/>
                        <a:pt x="0" y="21600"/>
                      </a:cubicBezTo>
                      <a:cubicBezTo>
                        <a:pt x="-1" y="9670"/>
                        <a:pt x="9670" y="0"/>
                        <a:pt x="21599" y="0"/>
                      </a:cubicBezTo>
                    </a:path>
                    <a:path w="21600" h="43200" stroke="0" extrusionOk="0">
                      <a:moveTo>
                        <a:pt x="21600" y="43200"/>
                      </a:moveTo>
                      <a:cubicBezTo>
                        <a:pt x="9670" y="43200"/>
                        <a:pt x="0" y="33529"/>
                        <a:pt x="0" y="21600"/>
                      </a:cubicBezTo>
                      <a:cubicBezTo>
                        <a:pt x="-1" y="9670"/>
                        <a:pt x="9670" y="0"/>
                        <a:pt x="21599" y="0"/>
                      </a:cubicBezTo>
                      <a:lnTo>
                        <a:pt x="21600" y="21600"/>
                      </a:lnTo>
                      <a:close/>
                    </a:path>
                  </a:pathLst>
                </a:custGeom>
                <a:gradFill rotWithShape="0">
                  <a:gsLst>
                    <a:gs pos="0">
                      <a:schemeClr val="accent1">
                        <a:gamma/>
                        <a:shade val="46275"/>
                        <a:invGamma/>
                      </a:schemeClr>
                    </a:gs>
                    <a:gs pos="100000">
                      <a:schemeClr val="accent1"/>
                    </a:gs>
                  </a:gsLst>
                  <a:lin ang="0" scaled="1"/>
                </a:gradFill>
                <a:ln w="9525">
                  <a:noFill/>
                  <a:round/>
                  <a:headEnd type="none" w="sm" len="sm"/>
                  <a:tailEnd type="none" w="sm" len="sm"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1" name="AutoShape 51"/>
                <p:cNvSpPr>
                  <a:spLocks noChangeArrowheads="1"/>
                </p:cNvSpPr>
                <p:nvPr/>
              </p:nvSpPr>
              <p:spPr bwMode="auto">
                <a:xfrm>
                  <a:off x="798" y="1694"/>
                  <a:ext cx="122" cy="53"/>
                </a:xfrm>
                <a:prstGeom prst="roundRect">
                  <a:avLst>
                    <a:gd name="adj" fmla="val 49995"/>
                  </a:avLst>
                </a:prstGeom>
                <a:gradFill rotWithShape="0">
                  <a:gsLst>
                    <a:gs pos="0">
                      <a:schemeClr val="accent1">
                        <a:gamma/>
                        <a:shade val="46275"/>
                        <a:invGamma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2" name="Freeform 52"/>
                <p:cNvSpPr>
                  <a:spLocks/>
                </p:cNvSpPr>
                <p:nvPr/>
              </p:nvSpPr>
              <p:spPr bwMode="auto">
                <a:xfrm>
                  <a:off x="634" y="1467"/>
                  <a:ext cx="221" cy="230"/>
                </a:xfrm>
                <a:custGeom>
                  <a:avLst/>
                  <a:gdLst/>
                  <a:ahLst/>
                  <a:cxnLst>
                    <a:cxn ang="0">
                      <a:pos x="212" y="204"/>
                    </a:cxn>
                    <a:cxn ang="0">
                      <a:pos x="194" y="158"/>
                    </a:cxn>
                    <a:cxn ang="0">
                      <a:pos x="188" y="111"/>
                    </a:cxn>
                    <a:cxn ang="0">
                      <a:pos x="183" y="72"/>
                    </a:cxn>
                    <a:cxn ang="0">
                      <a:pos x="178" y="52"/>
                    </a:cxn>
                    <a:cxn ang="0">
                      <a:pos x="169" y="37"/>
                    </a:cxn>
                    <a:cxn ang="0">
                      <a:pos x="157" y="24"/>
                    </a:cxn>
                    <a:cxn ang="0">
                      <a:pos x="143" y="13"/>
                    </a:cxn>
                    <a:cxn ang="0">
                      <a:pos x="124" y="5"/>
                    </a:cxn>
                    <a:cxn ang="0">
                      <a:pos x="100" y="0"/>
                    </a:cxn>
                    <a:cxn ang="0">
                      <a:pos x="76" y="0"/>
                    </a:cxn>
                    <a:cxn ang="0">
                      <a:pos x="54" y="7"/>
                    </a:cxn>
                    <a:cxn ang="0">
                      <a:pos x="35" y="16"/>
                    </a:cxn>
                    <a:cxn ang="0">
                      <a:pos x="18" y="31"/>
                    </a:cxn>
                    <a:cxn ang="0">
                      <a:pos x="5" y="51"/>
                    </a:cxn>
                    <a:cxn ang="0">
                      <a:pos x="0" y="73"/>
                    </a:cxn>
                    <a:cxn ang="0">
                      <a:pos x="3" y="72"/>
                    </a:cxn>
                    <a:cxn ang="0">
                      <a:pos x="15" y="64"/>
                    </a:cxn>
                    <a:cxn ang="0">
                      <a:pos x="35" y="58"/>
                    </a:cxn>
                    <a:cxn ang="0">
                      <a:pos x="56" y="57"/>
                    </a:cxn>
                    <a:cxn ang="0">
                      <a:pos x="74" y="63"/>
                    </a:cxn>
                    <a:cxn ang="0">
                      <a:pos x="87" y="73"/>
                    </a:cxn>
                    <a:cxn ang="0">
                      <a:pos x="93" y="85"/>
                    </a:cxn>
                    <a:cxn ang="0">
                      <a:pos x="96" y="102"/>
                    </a:cxn>
                    <a:cxn ang="0">
                      <a:pos x="100" y="124"/>
                    </a:cxn>
                    <a:cxn ang="0">
                      <a:pos x="106" y="147"/>
                    </a:cxn>
                    <a:cxn ang="0">
                      <a:pos x="116" y="168"/>
                    </a:cxn>
                    <a:cxn ang="0">
                      <a:pos x="131" y="190"/>
                    </a:cxn>
                    <a:cxn ang="0">
                      <a:pos x="150" y="207"/>
                    </a:cxn>
                    <a:cxn ang="0">
                      <a:pos x="172" y="219"/>
                    </a:cxn>
                    <a:cxn ang="0">
                      <a:pos x="194" y="226"/>
                    </a:cxn>
                    <a:cxn ang="0">
                      <a:pos x="220" y="229"/>
                    </a:cxn>
                  </a:cxnLst>
                  <a:rect l="0" t="0" r="r" b="b"/>
                  <a:pathLst>
                    <a:path w="221" h="230">
                      <a:moveTo>
                        <a:pt x="220" y="229"/>
                      </a:moveTo>
                      <a:lnTo>
                        <a:pt x="212" y="204"/>
                      </a:lnTo>
                      <a:lnTo>
                        <a:pt x="202" y="180"/>
                      </a:lnTo>
                      <a:lnTo>
                        <a:pt x="194" y="158"/>
                      </a:lnTo>
                      <a:lnTo>
                        <a:pt x="190" y="136"/>
                      </a:lnTo>
                      <a:lnTo>
                        <a:pt x="188" y="111"/>
                      </a:lnTo>
                      <a:lnTo>
                        <a:pt x="185" y="85"/>
                      </a:lnTo>
                      <a:lnTo>
                        <a:pt x="183" y="72"/>
                      </a:lnTo>
                      <a:lnTo>
                        <a:pt x="181" y="61"/>
                      </a:lnTo>
                      <a:lnTo>
                        <a:pt x="178" y="52"/>
                      </a:lnTo>
                      <a:lnTo>
                        <a:pt x="173" y="43"/>
                      </a:lnTo>
                      <a:lnTo>
                        <a:pt x="169" y="37"/>
                      </a:lnTo>
                      <a:lnTo>
                        <a:pt x="164" y="30"/>
                      </a:lnTo>
                      <a:lnTo>
                        <a:pt x="157" y="24"/>
                      </a:lnTo>
                      <a:lnTo>
                        <a:pt x="150" y="18"/>
                      </a:lnTo>
                      <a:lnTo>
                        <a:pt x="143" y="13"/>
                      </a:lnTo>
                      <a:lnTo>
                        <a:pt x="134" y="9"/>
                      </a:lnTo>
                      <a:lnTo>
                        <a:pt x="124" y="5"/>
                      </a:lnTo>
                      <a:lnTo>
                        <a:pt x="112" y="2"/>
                      </a:lnTo>
                      <a:lnTo>
                        <a:pt x="100" y="0"/>
                      </a:lnTo>
                      <a:lnTo>
                        <a:pt x="88" y="0"/>
                      </a:lnTo>
                      <a:lnTo>
                        <a:pt x="76" y="0"/>
                      </a:lnTo>
                      <a:lnTo>
                        <a:pt x="65" y="2"/>
                      </a:lnTo>
                      <a:lnTo>
                        <a:pt x="54" y="7"/>
                      </a:lnTo>
                      <a:lnTo>
                        <a:pt x="45" y="10"/>
                      </a:lnTo>
                      <a:lnTo>
                        <a:pt x="35" y="16"/>
                      </a:lnTo>
                      <a:lnTo>
                        <a:pt x="25" y="24"/>
                      </a:lnTo>
                      <a:lnTo>
                        <a:pt x="18" y="31"/>
                      </a:lnTo>
                      <a:lnTo>
                        <a:pt x="11" y="41"/>
                      </a:lnTo>
                      <a:lnTo>
                        <a:pt x="5" y="51"/>
                      </a:lnTo>
                      <a:lnTo>
                        <a:pt x="1" y="63"/>
                      </a:lnTo>
                      <a:lnTo>
                        <a:pt x="0" y="73"/>
                      </a:lnTo>
                      <a:lnTo>
                        <a:pt x="0" y="79"/>
                      </a:lnTo>
                      <a:lnTo>
                        <a:pt x="3" y="72"/>
                      </a:lnTo>
                      <a:lnTo>
                        <a:pt x="8" y="67"/>
                      </a:lnTo>
                      <a:lnTo>
                        <a:pt x="15" y="64"/>
                      </a:lnTo>
                      <a:lnTo>
                        <a:pt x="25" y="60"/>
                      </a:lnTo>
                      <a:lnTo>
                        <a:pt x="35" y="58"/>
                      </a:lnTo>
                      <a:lnTo>
                        <a:pt x="46" y="57"/>
                      </a:lnTo>
                      <a:lnTo>
                        <a:pt x="56" y="57"/>
                      </a:lnTo>
                      <a:lnTo>
                        <a:pt x="67" y="60"/>
                      </a:lnTo>
                      <a:lnTo>
                        <a:pt x="74" y="63"/>
                      </a:lnTo>
                      <a:lnTo>
                        <a:pt x="81" y="67"/>
                      </a:lnTo>
                      <a:lnTo>
                        <a:pt x="87" y="73"/>
                      </a:lnTo>
                      <a:lnTo>
                        <a:pt x="91" y="78"/>
                      </a:lnTo>
                      <a:lnTo>
                        <a:pt x="93" y="85"/>
                      </a:lnTo>
                      <a:lnTo>
                        <a:pt x="95" y="92"/>
                      </a:lnTo>
                      <a:lnTo>
                        <a:pt x="96" y="102"/>
                      </a:lnTo>
                      <a:lnTo>
                        <a:pt x="98" y="112"/>
                      </a:lnTo>
                      <a:lnTo>
                        <a:pt x="100" y="124"/>
                      </a:lnTo>
                      <a:lnTo>
                        <a:pt x="103" y="135"/>
                      </a:lnTo>
                      <a:lnTo>
                        <a:pt x="106" y="147"/>
                      </a:lnTo>
                      <a:lnTo>
                        <a:pt x="111" y="158"/>
                      </a:lnTo>
                      <a:lnTo>
                        <a:pt x="116" y="168"/>
                      </a:lnTo>
                      <a:lnTo>
                        <a:pt x="123" y="180"/>
                      </a:lnTo>
                      <a:lnTo>
                        <a:pt x="131" y="190"/>
                      </a:lnTo>
                      <a:lnTo>
                        <a:pt x="140" y="199"/>
                      </a:lnTo>
                      <a:lnTo>
                        <a:pt x="150" y="207"/>
                      </a:lnTo>
                      <a:lnTo>
                        <a:pt x="163" y="215"/>
                      </a:lnTo>
                      <a:lnTo>
                        <a:pt x="172" y="219"/>
                      </a:lnTo>
                      <a:lnTo>
                        <a:pt x="183" y="223"/>
                      </a:lnTo>
                      <a:lnTo>
                        <a:pt x="194" y="226"/>
                      </a:lnTo>
                      <a:lnTo>
                        <a:pt x="207" y="228"/>
                      </a:lnTo>
                      <a:lnTo>
                        <a:pt x="220" y="229"/>
                      </a:lnTo>
                    </a:path>
                  </a:pathLst>
                </a:cu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 type="none" w="sm" len="sm"/>
                  <a:tailEnd type="none" w="sm" len="sm"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3" name="Freeform 53"/>
                <p:cNvSpPr>
                  <a:spLocks/>
                </p:cNvSpPr>
                <p:nvPr/>
              </p:nvSpPr>
              <p:spPr bwMode="auto">
                <a:xfrm>
                  <a:off x="859" y="1467"/>
                  <a:ext cx="222" cy="230"/>
                </a:xfrm>
                <a:custGeom>
                  <a:avLst/>
                  <a:gdLst/>
                  <a:ahLst/>
                  <a:cxnLst>
                    <a:cxn ang="0">
                      <a:pos x="7" y="204"/>
                    </a:cxn>
                    <a:cxn ang="0">
                      <a:pos x="25" y="158"/>
                    </a:cxn>
                    <a:cxn ang="0">
                      <a:pos x="31" y="111"/>
                    </a:cxn>
                    <a:cxn ang="0">
                      <a:pos x="36" y="72"/>
                    </a:cxn>
                    <a:cxn ang="0">
                      <a:pos x="41" y="52"/>
                    </a:cxn>
                    <a:cxn ang="0">
                      <a:pos x="50" y="37"/>
                    </a:cxn>
                    <a:cxn ang="0">
                      <a:pos x="62" y="24"/>
                    </a:cxn>
                    <a:cxn ang="0">
                      <a:pos x="77" y="13"/>
                    </a:cxn>
                    <a:cxn ang="0">
                      <a:pos x="96" y="5"/>
                    </a:cxn>
                    <a:cxn ang="0">
                      <a:pos x="120" y="0"/>
                    </a:cxn>
                    <a:cxn ang="0">
                      <a:pos x="143" y="0"/>
                    </a:cxn>
                    <a:cxn ang="0">
                      <a:pos x="165" y="7"/>
                    </a:cxn>
                    <a:cxn ang="0">
                      <a:pos x="184" y="16"/>
                    </a:cxn>
                    <a:cxn ang="0">
                      <a:pos x="201" y="31"/>
                    </a:cxn>
                    <a:cxn ang="0">
                      <a:pos x="215" y="51"/>
                    </a:cxn>
                    <a:cxn ang="0">
                      <a:pos x="221" y="73"/>
                    </a:cxn>
                    <a:cxn ang="0">
                      <a:pos x="217" y="72"/>
                    </a:cxn>
                    <a:cxn ang="0">
                      <a:pos x="205" y="64"/>
                    </a:cxn>
                    <a:cxn ang="0">
                      <a:pos x="184" y="58"/>
                    </a:cxn>
                    <a:cxn ang="0">
                      <a:pos x="164" y="57"/>
                    </a:cxn>
                    <a:cxn ang="0">
                      <a:pos x="145" y="63"/>
                    </a:cxn>
                    <a:cxn ang="0">
                      <a:pos x="132" y="73"/>
                    </a:cxn>
                    <a:cxn ang="0">
                      <a:pos x="127" y="85"/>
                    </a:cxn>
                    <a:cxn ang="0">
                      <a:pos x="123" y="102"/>
                    </a:cxn>
                    <a:cxn ang="0">
                      <a:pos x="120" y="124"/>
                    </a:cxn>
                    <a:cxn ang="0">
                      <a:pos x="113" y="147"/>
                    </a:cxn>
                    <a:cxn ang="0">
                      <a:pos x="104" y="168"/>
                    </a:cxn>
                    <a:cxn ang="0">
                      <a:pos x="89" y="190"/>
                    </a:cxn>
                    <a:cxn ang="0">
                      <a:pos x="69" y="207"/>
                    </a:cxn>
                    <a:cxn ang="0">
                      <a:pos x="47" y="219"/>
                    </a:cxn>
                    <a:cxn ang="0">
                      <a:pos x="25" y="226"/>
                    </a:cxn>
                    <a:cxn ang="0">
                      <a:pos x="0" y="229"/>
                    </a:cxn>
                  </a:cxnLst>
                  <a:rect l="0" t="0" r="r" b="b"/>
                  <a:pathLst>
                    <a:path w="222" h="230">
                      <a:moveTo>
                        <a:pt x="0" y="229"/>
                      </a:moveTo>
                      <a:lnTo>
                        <a:pt x="7" y="204"/>
                      </a:lnTo>
                      <a:lnTo>
                        <a:pt x="17" y="180"/>
                      </a:lnTo>
                      <a:lnTo>
                        <a:pt x="25" y="158"/>
                      </a:lnTo>
                      <a:lnTo>
                        <a:pt x="29" y="136"/>
                      </a:lnTo>
                      <a:lnTo>
                        <a:pt x="31" y="111"/>
                      </a:lnTo>
                      <a:lnTo>
                        <a:pt x="34" y="85"/>
                      </a:lnTo>
                      <a:lnTo>
                        <a:pt x="36" y="72"/>
                      </a:lnTo>
                      <a:lnTo>
                        <a:pt x="38" y="61"/>
                      </a:lnTo>
                      <a:lnTo>
                        <a:pt x="41" y="52"/>
                      </a:lnTo>
                      <a:lnTo>
                        <a:pt x="46" y="43"/>
                      </a:lnTo>
                      <a:lnTo>
                        <a:pt x="50" y="37"/>
                      </a:lnTo>
                      <a:lnTo>
                        <a:pt x="56" y="30"/>
                      </a:lnTo>
                      <a:lnTo>
                        <a:pt x="62" y="24"/>
                      </a:lnTo>
                      <a:lnTo>
                        <a:pt x="69" y="18"/>
                      </a:lnTo>
                      <a:lnTo>
                        <a:pt x="77" y="13"/>
                      </a:lnTo>
                      <a:lnTo>
                        <a:pt x="86" y="9"/>
                      </a:lnTo>
                      <a:lnTo>
                        <a:pt x="96" y="5"/>
                      </a:lnTo>
                      <a:lnTo>
                        <a:pt x="108" y="2"/>
                      </a:lnTo>
                      <a:lnTo>
                        <a:pt x="120" y="0"/>
                      </a:lnTo>
                      <a:lnTo>
                        <a:pt x="132" y="0"/>
                      </a:lnTo>
                      <a:lnTo>
                        <a:pt x="143" y="0"/>
                      </a:lnTo>
                      <a:lnTo>
                        <a:pt x="155" y="2"/>
                      </a:lnTo>
                      <a:lnTo>
                        <a:pt x="165" y="7"/>
                      </a:lnTo>
                      <a:lnTo>
                        <a:pt x="175" y="10"/>
                      </a:lnTo>
                      <a:lnTo>
                        <a:pt x="184" y="16"/>
                      </a:lnTo>
                      <a:lnTo>
                        <a:pt x="195" y="24"/>
                      </a:lnTo>
                      <a:lnTo>
                        <a:pt x="201" y="31"/>
                      </a:lnTo>
                      <a:lnTo>
                        <a:pt x="209" y="41"/>
                      </a:lnTo>
                      <a:lnTo>
                        <a:pt x="215" y="51"/>
                      </a:lnTo>
                      <a:lnTo>
                        <a:pt x="219" y="63"/>
                      </a:lnTo>
                      <a:lnTo>
                        <a:pt x="221" y="73"/>
                      </a:lnTo>
                      <a:lnTo>
                        <a:pt x="220" y="79"/>
                      </a:lnTo>
                      <a:lnTo>
                        <a:pt x="217" y="72"/>
                      </a:lnTo>
                      <a:lnTo>
                        <a:pt x="212" y="67"/>
                      </a:lnTo>
                      <a:lnTo>
                        <a:pt x="205" y="64"/>
                      </a:lnTo>
                      <a:lnTo>
                        <a:pt x="195" y="60"/>
                      </a:lnTo>
                      <a:lnTo>
                        <a:pt x="184" y="58"/>
                      </a:lnTo>
                      <a:lnTo>
                        <a:pt x="174" y="57"/>
                      </a:lnTo>
                      <a:lnTo>
                        <a:pt x="164" y="57"/>
                      </a:lnTo>
                      <a:lnTo>
                        <a:pt x="153" y="60"/>
                      </a:lnTo>
                      <a:lnTo>
                        <a:pt x="145" y="63"/>
                      </a:lnTo>
                      <a:lnTo>
                        <a:pt x="139" y="67"/>
                      </a:lnTo>
                      <a:lnTo>
                        <a:pt x="132" y="73"/>
                      </a:lnTo>
                      <a:lnTo>
                        <a:pt x="129" y="78"/>
                      </a:lnTo>
                      <a:lnTo>
                        <a:pt x="127" y="85"/>
                      </a:lnTo>
                      <a:lnTo>
                        <a:pt x="125" y="92"/>
                      </a:lnTo>
                      <a:lnTo>
                        <a:pt x="123" y="102"/>
                      </a:lnTo>
                      <a:lnTo>
                        <a:pt x="122" y="112"/>
                      </a:lnTo>
                      <a:lnTo>
                        <a:pt x="120" y="124"/>
                      </a:lnTo>
                      <a:lnTo>
                        <a:pt x="117" y="135"/>
                      </a:lnTo>
                      <a:lnTo>
                        <a:pt x="113" y="147"/>
                      </a:lnTo>
                      <a:lnTo>
                        <a:pt x="109" y="158"/>
                      </a:lnTo>
                      <a:lnTo>
                        <a:pt x="104" y="168"/>
                      </a:lnTo>
                      <a:lnTo>
                        <a:pt x="97" y="180"/>
                      </a:lnTo>
                      <a:lnTo>
                        <a:pt x="89" y="190"/>
                      </a:lnTo>
                      <a:lnTo>
                        <a:pt x="79" y="199"/>
                      </a:lnTo>
                      <a:lnTo>
                        <a:pt x="69" y="207"/>
                      </a:lnTo>
                      <a:lnTo>
                        <a:pt x="57" y="215"/>
                      </a:lnTo>
                      <a:lnTo>
                        <a:pt x="47" y="219"/>
                      </a:lnTo>
                      <a:lnTo>
                        <a:pt x="37" y="223"/>
                      </a:lnTo>
                      <a:lnTo>
                        <a:pt x="25" y="226"/>
                      </a:lnTo>
                      <a:lnTo>
                        <a:pt x="12" y="228"/>
                      </a:lnTo>
                      <a:lnTo>
                        <a:pt x="0" y="229"/>
                      </a:lnTo>
                    </a:path>
                  </a:pathLst>
                </a:cu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 type="none" w="sm" len="sm"/>
                  <a:tailEnd type="none" w="sm" len="sm"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4" name="Oval 54"/>
                <p:cNvSpPr>
                  <a:spLocks noChangeArrowheads="1"/>
                </p:cNvSpPr>
                <p:nvPr/>
              </p:nvSpPr>
              <p:spPr bwMode="auto">
                <a:xfrm>
                  <a:off x="829" y="1345"/>
                  <a:ext cx="56" cy="5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none" lIns="92075" tIns="46038" rIns="92075" bIns="46038" anchor="ctr"/>
                <a:lstStyle/>
                <a:p>
                  <a:pPr>
                    <a:spcBef>
                      <a:spcPct val="50000"/>
                    </a:spcBef>
                    <a:defRPr/>
                  </a:pPr>
                  <a:endParaRPr kumimoji="1" lang="ru-RU" sz="2400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</p:grpSp>
        </p:grpSp>
      </p:grpSp>
      <p:sp>
        <p:nvSpPr>
          <p:cNvPr id="17410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2738438" y="1381125"/>
            <a:ext cx="6253162" cy="2333625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741613" y="4124325"/>
            <a:ext cx="6249987" cy="1285875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54" name="Rectangle 4"/>
          <p:cNvSpPr>
            <a:spLocks noGrp="1" noChangeArrowheads="1"/>
          </p:cNvSpPr>
          <p:nvPr>
            <p:ph type="dt" sz="quarter" idx="10"/>
          </p:nvPr>
        </p:nvSpPr>
        <p:spPr>
          <a:xfrm>
            <a:off x="2743200" y="5410200"/>
            <a:ext cx="6248400" cy="457200"/>
          </a:xfrm>
        </p:spPr>
        <p:txBody>
          <a:bodyPr wrap="none"/>
          <a:lstStyle>
            <a:lvl1pPr fontAlgn="base">
              <a:spcBef>
                <a:spcPct val="0"/>
              </a:spcBef>
              <a:spcAft>
                <a:spcPct val="0"/>
              </a:spcAft>
              <a:defRPr sz="3200" b="1">
                <a:latin typeface="+mn-lt"/>
              </a:defRPr>
            </a:lvl1pPr>
          </a:lstStyle>
          <a:p>
            <a:pPr>
              <a:defRPr/>
            </a:pPr>
            <a:fld id="{D791B8FF-36F0-4987-9BD1-928FD0B0FFD4}" type="datetime1">
              <a:rPr lang="en-US" smtClean="0"/>
              <a:t>5/18/2018</a:t>
            </a:fld>
            <a:endParaRPr lang="ru-RU"/>
          </a:p>
        </p:txBody>
      </p:sp>
      <p:sp>
        <p:nvSpPr>
          <p:cNvPr id="55" name="Rectangle 5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6" name="Rectangle 5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253C03B-FAD8-4ADF-9D35-C4D19F2615F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652976341"/>
      </p:ext>
    </p:extLst>
  </p:cSld>
  <p:clrMapOvr>
    <a:masterClrMapping/>
  </p:clrMapOvr>
  <p:transition>
    <p:wipe dir="u"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44FAEDD3-1B2D-4F6F-A13B-5F312DA4CB87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9F6D780-692C-44F3-971D-AF45D5149FF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729909767"/>
      </p:ext>
    </p:extLst>
  </p:cSld>
  <p:clrMapOvr>
    <a:masterClrMapping/>
  </p:clrMapOvr>
  <p:transition>
    <p:wipe dir="u"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B75808DB-66F5-415E-AA97-EA2817346F01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23BDE6DC-B110-494B-99A5-20382595109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369374395"/>
      </p:ext>
    </p:extLst>
  </p:cSld>
  <p:clrMapOvr>
    <a:masterClrMapping/>
  </p:clrMapOvr>
  <p:transition>
    <p:wipe dir="u"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500188" y="1524000"/>
            <a:ext cx="3668712" cy="4714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321300" y="1524000"/>
            <a:ext cx="3670300" cy="4714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11CC29FB-A6C7-4901-B25E-F2EF8DB15891}" type="datetime1">
              <a:rPr lang="en-US" smtClean="0"/>
              <a:t>5/18/2018</a:t>
            </a:fld>
            <a:endParaRPr lang="ru-RU"/>
          </a:p>
        </p:txBody>
      </p:sp>
      <p:sp>
        <p:nvSpPr>
          <p:cNvPr id="6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C53151CB-279E-487E-A068-80118C225BD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997167463"/>
      </p:ext>
    </p:extLst>
  </p:cSld>
  <p:clrMapOvr>
    <a:masterClrMapping/>
  </p:clrMapOvr>
  <p:transition>
    <p:wipe dir="u"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984796B0-4AC9-4E00-B25F-6F56AA7136DD}" type="datetime1">
              <a:rPr lang="en-US" smtClean="0"/>
              <a:t>5/18/2018</a:t>
            </a:fld>
            <a:endParaRPr lang="ru-RU"/>
          </a:p>
        </p:txBody>
      </p:sp>
      <p:sp>
        <p:nvSpPr>
          <p:cNvPr id="8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91411BCB-A528-4ABE-9D24-BE4E248DED9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665663663"/>
      </p:ext>
    </p:extLst>
  </p:cSld>
  <p:clrMapOvr>
    <a:masterClrMapping/>
  </p:clrMapOvr>
  <p:transition>
    <p:wipe dir="u"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4E320676-8586-4469-8CA0-1A0BE388CB0A}" type="datetime1">
              <a:rPr lang="en-US" smtClean="0"/>
              <a:t>5/18/2018</a:t>
            </a:fld>
            <a:endParaRPr lang="ru-RU"/>
          </a:p>
        </p:txBody>
      </p:sp>
      <p:sp>
        <p:nvSpPr>
          <p:cNvPr id="4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79F73008-C3B8-48D0-9BD1-79BA11472AF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72310864"/>
      </p:ext>
    </p:extLst>
  </p:cSld>
  <p:clrMapOvr>
    <a:masterClrMapping/>
  </p:clrMapOvr>
  <p:transition>
    <p:wipe dir="u"/>
  </p:transition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6ADBC317-4FB4-4796-BFDF-904A7DDC06A3}" type="datetime1">
              <a:rPr lang="en-US" smtClean="0"/>
              <a:t>5/18/2018</a:t>
            </a:fld>
            <a:endParaRPr lang="ru-RU"/>
          </a:p>
        </p:txBody>
      </p:sp>
      <p:sp>
        <p:nvSpPr>
          <p:cNvPr id="3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5F44E919-5E92-4FEB-946C-7D86BB78C87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87024561"/>
      </p:ext>
    </p:extLst>
  </p:cSld>
  <p:clrMapOvr>
    <a:masterClrMapping/>
  </p:clrMapOvr>
  <p:transition>
    <p:wipe dir="u"/>
  </p:transition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FE889D89-FABF-4CE1-84BC-8365AC31D5FE}" type="datetime1">
              <a:rPr lang="en-US" smtClean="0"/>
              <a:t>5/18/2018</a:t>
            </a:fld>
            <a:endParaRPr lang="ru-RU"/>
          </a:p>
        </p:txBody>
      </p:sp>
      <p:sp>
        <p:nvSpPr>
          <p:cNvPr id="6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07FFAC5F-2AEF-45A0-8E43-9A6F7FBE789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151535367"/>
      </p:ext>
    </p:extLst>
  </p:cSld>
  <p:clrMapOvr>
    <a:masterClrMapping/>
  </p:clrMapOvr>
  <p:transition>
    <p:wipe dir="u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DFA6B-3E59-4EB1-B087-55CF303F4B9D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96B076A6-89AD-4EE4-9724-A174ABF7B691}" type="datetime1">
              <a:rPr lang="en-US" smtClean="0"/>
              <a:t>5/18/2018</a:t>
            </a:fld>
            <a:endParaRPr lang="ru-RU"/>
          </a:p>
        </p:txBody>
      </p:sp>
      <p:sp>
        <p:nvSpPr>
          <p:cNvPr id="6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A2CCCB3-3B1D-4F23-8874-4510A283B23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254965394"/>
      </p:ext>
    </p:extLst>
  </p:cSld>
  <p:clrMapOvr>
    <a:masterClrMapping/>
  </p:clrMapOvr>
  <p:transition>
    <p:wipe dir="u"/>
  </p:transition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3B53ACD0-43CA-4460-8D4E-4B4656898BBC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14E82D41-5BAE-4DB6-A5DC-6777BA06CBB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751417935"/>
      </p:ext>
    </p:extLst>
  </p:cSld>
  <p:clrMapOvr>
    <a:masterClrMapping/>
  </p:clrMapOvr>
  <p:transition>
    <p:wipe dir="u"/>
  </p:transition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19938" y="228600"/>
            <a:ext cx="1871662" cy="601027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500188" y="228600"/>
            <a:ext cx="5467350" cy="601027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2EDE628C-4336-4E0D-8D39-A3E78D2F58E5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50AC4F32-D0E8-4982-AD36-AEB83B36BBD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983761472"/>
      </p:ext>
    </p:extLst>
  </p:cSld>
  <p:clrMapOvr>
    <a:masterClrMapping/>
  </p:clrMapOvr>
  <p:transition>
    <p:wipe dir="u"/>
  </p:transition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5"/>
          <p:cNvGrpSpPr>
            <a:grpSpLocks/>
          </p:cNvGrpSpPr>
          <p:nvPr/>
        </p:nvGrpSpPr>
        <p:grpSpPr bwMode="auto">
          <a:xfrm>
            <a:off x="0" y="0"/>
            <a:ext cx="1557338" cy="6878638"/>
            <a:chOff x="0" y="-6"/>
            <a:chExt cx="981" cy="4333"/>
          </a:xfrm>
        </p:grpSpPr>
        <p:sp>
          <p:nvSpPr>
            <p:cNvPr id="5" name="Rectangle 6"/>
            <p:cNvSpPr>
              <a:spLocks noChangeArrowheads="1"/>
            </p:cNvSpPr>
            <p:nvPr/>
          </p:nvSpPr>
          <p:spPr bwMode="auto">
            <a:xfrm>
              <a:off x="453" y="2151"/>
              <a:ext cx="114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6" name="Rectangle 7"/>
            <p:cNvSpPr>
              <a:spLocks noChangeArrowheads="1"/>
            </p:cNvSpPr>
            <p:nvPr/>
          </p:nvSpPr>
          <p:spPr bwMode="auto">
            <a:xfrm>
              <a:off x="0" y="2151"/>
              <a:ext cx="221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7" name="Rectangle 8"/>
            <p:cNvSpPr>
              <a:spLocks noChangeArrowheads="1"/>
            </p:cNvSpPr>
            <p:nvPr/>
          </p:nvSpPr>
          <p:spPr bwMode="auto">
            <a:xfrm>
              <a:off x="222" y="2151"/>
              <a:ext cx="231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8" name="Rectangle 9"/>
            <p:cNvSpPr>
              <a:spLocks noChangeArrowheads="1"/>
            </p:cNvSpPr>
            <p:nvPr/>
          </p:nvSpPr>
          <p:spPr bwMode="auto">
            <a:xfrm>
              <a:off x="567" y="2160"/>
              <a:ext cx="204" cy="2161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9" name="Freeform 10"/>
            <p:cNvSpPr>
              <a:spLocks/>
            </p:cNvSpPr>
            <p:nvPr/>
          </p:nvSpPr>
          <p:spPr bwMode="auto">
            <a:xfrm>
              <a:off x="222" y="2636"/>
              <a:ext cx="344" cy="647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1"/>
                </a:cxn>
                <a:cxn ang="0">
                  <a:pos x="146" y="366"/>
                </a:cxn>
                <a:cxn ang="0">
                  <a:pos x="50" y="475"/>
                </a:cxn>
                <a:cxn ang="0">
                  <a:pos x="30" y="505"/>
                </a:cxn>
                <a:cxn ang="0">
                  <a:pos x="17" y="535"/>
                </a:cxn>
                <a:cxn ang="0">
                  <a:pos x="10" y="582"/>
                </a:cxn>
                <a:cxn ang="0">
                  <a:pos x="0" y="646"/>
                </a:cxn>
                <a:cxn ang="0">
                  <a:pos x="0" y="365"/>
                </a:cxn>
                <a:cxn ang="0">
                  <a:pos x="5" y="392"/>
                </a:cxn>
                <a:cxn ang="0">
                  <a:pos x="10" y="404"/>
                </a:cxn>
                <a:cxn ang="0">
                  <a:pos x="20" y="410"/>
                </a:cxn>
                <a:cxn ang="0">
                  <a:pos x="30" y="413"/>
                </a:cxn>
                <a:cxn ang="0">
                  <a:pos x="45" y="413"/>
                </a:cxn>
                <a:cxn ang="0">
                  <a:pos x="60" y="407"/>
                </a:cxn>
                <a:cxn ang="0">
                  <a:pos x="257" y="190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7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1"/>
                  </a:lnTo>
                  <a:lnTo>
                    <a:pt x="146" y="366"/>
                  </a:lnTo>
                  <a:lnTo>
                    <a:pt x="50" y="475"/>
                  </a:lnTo>
                  <a:lnTo>
                    <a:pt x="30" y="505"/>
                  </a:lnTo>
                  <a:lnTo>
                    <a:pt x="17" y="535"/>
                  </a:lnTo>
                  <a:lnTo>
                    <a:pt x="10" y="582"/>
                  </a:lnTo>
                  <a:lnTo>
                    <a:pt x="0" y="646"/>
                  </a:lnTo>
                  <a:lnTo>
                    <a:pt x="0" y="365"/>
                  </a:lnTo>
                  <a:lnTo>
                    <a:pt x="5" y="392"/>
                  </a:lnTo>
                  <a:lnTo>
                    <a:pt x="10" y="404"/>
                  </a:lnTo>
                  <a:lnTo>
                    <a:pt x="20" y="410"/>
                  </a:lnTo>
                  <a:lnTo>
                    <a:pt x="30" y="413"/>
                  </a:lnTo>
                  <a:lnTo>
                    <a:pt x="45" y="413"/>
                  </a:lnTo>
                  <a:lnTo>
                    <a:pt x="60" y="407"/>
                  </a:lnTo>
                  <a:lnTo>
                    <a:pt x="257" y="190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0" name="Freeform 11"/>
            <p:cNvSpPr>
              <a:spLocks/>
            </p:cNvSpPr>
            <p:nvPr/>
          </p:nvSpPr>
          <p:spPr bwMode="auto">
            <a:xfrm>
              <a:off x="222" y="2908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1" name="Freeform 12"/>
            <p:cNvSpPr>
              <a:spLocks/>
            </p:cNvSpPr>
            <p:nvPr/>
          </p:nvSpPr>
          <p:spPr bwMode="auto">
            <a:xfrm>
              <a:off x="222" y="3165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2" name="Freeform 13"/>
            <p:cNvSpPr>
              <a:spLocks/>
            </p:cNvSpPr>
            <p:nvPr/>
          </p:nvSpPr>
          <p:spPr bwMode="auto">
            <a:xfrm>
              <a:off x="222" y="3420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3" name="Freeform 14"/>
            <p:cNvSpPr>
              <a:spLocks/>
            </p:cNvSpPr>
            <p:nvPr/>
          </p:nvSpPr>
          <p:spPr bwMode="auto">
            <a:xfrm>
              <a:off x="222" y="3677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4" name="Freeform 15"/>
            <p:cNvSpPr>
              <a:spLocks/>
            </p:cNvSpPr>
            <p:nvPr/>
          </p:nvSpPr>
          <p:spPr bwMode="auto">
            <a:xfrm>
              <a:off x="301" y="3932"/>
              <a:ext cx="265" cy="392"/>
            </a:xfrm>
            <a:custGeom>
              <a:avLst/>
              <a:gdLst/>
              <a:ahLst/>
              <a:cxnLst>
                <a:cxn ang="0">
                  <a:pos x="264" y="52"/>
                </a:cxn>
                <a:cxn ang="0">
                  <a:pos x="264" y="194"/>
                </a:cxn>
                <a:cxn ang="0">
                  <a:pos x="256" y="188"/>
                </a:cxn>
                <a:cxn ang="0">
                  <a:pos x="236" y="188"/>
                </a:cxn>
                <a:cxn ang="0">
                  <a:pos x="221" y="194"/>
                </a:cxn>
                <a:cxn ang="0">
                  <a:pos x="205" y="209"/>
                </a:cxn>
                <a:cxn ang="0">
                  <a:pos x="162" y="261"/>
                </a:cxn>
                <a:cxn ang="0">
                  <a:pos x="66" y="366"/>
                </a:cxn>
                <a:cxn ang="0">
                  <a:pos x="45" y="391"/>
                </a:cxn>
                <a:cxn ang="0">
                  <a:pos x="0" y="391"/>
                </a:cxn>
                <a:cxn ang="0">
                  <a:pos x="178" y="190"/>
                </a:cxn>
                <a:cxn ang="0">
                  <a:pos x="218" y="138"/>
                </a:cxn>
                <a:cxn ang="0">
                  <a:pos x="233" y="111"/>
                </a:cxn>
                <a:cxn ang="0">
                  <a:pos x="246" y="84"/>
                </a:cxn>
                <a:cxn ang="0">
                  <a:pos x="256" y="39"/>
                </a:cxn>
                <a:cxn ang="0">
                  <a:pos x="264" y="0"/>
                </a:cxn>
                <a:cxn ang="0">
                  <a:pos x="264" y="117"/>
                </a:cxn>
              </a:cxnLst>
              <a:rect l="0" t="0" r="r" b="b"/>
              <a:pathLst>
                <a:path w="265" h="392">
                  <a:moveTo>
                    <a:pt x="264" y="52"/>
                  </a:moveTo>
                  <a:lnTo>
                    <a:pt x="264" y="194"/>
                  </a:lnTo>
                  <a:lnTo>
                    <a:pt x="256" y="188"/>
                  </a:lnTo>
                  <a:lnTo>
                    <a:pt x="236" y="188"/>
                  </a:lnTo>
                  <a:lnTo>
                    <a:pt x="221" y="194"/>
                  </a:lnTo>
                  <a:lnTo>
                    <a:pt x="205" y="209"/>
                  </a:lnTo>
                  <a:lnTo>
                    <a:pt x="162" y="261"/>
                  </a:lnTo>
                  <a:lnTo>
                    <a:pt x="66" y="366"/>
                  </a:lnTo>
                  <a:lnTo>
                    <a:pt x="45" y="391"/>
                  </a:lnTo>
                  <a:lnTo>
                    <a:pt x="0" y="391"/>
                  </a:lnTo>
                  <a:lnTo>
                    <a:pt x="178" y="190"/>
                  </a:lnTo>
                  <a:lnTo>
                    <a:pt x="218" y="138"/>
                  </a:lnTo>
                  <a:lnTo>
                    <a:pt x="233" y="111"/>
                  </a:lnTo>
                  <a:lnTo>
                    <a:pt x="246" y="84"/>
                  </a:lnTo>
                  <a:lnTo>
                    <a:pt x="256" y="39"/>
                  </a:lnTo>
                  <a:lnTo>
                    <a:pt x="264" y="0"/>
                  </a:lnTo>
                  <a:lnTo>
                    <a:pt x="264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5" name="Freeform 16"/>
            <p:cNvSpPr>
              <a:spLocks/>
            </p:cNvSpPr>
            <p:nvPr/>
          </p:nvSpPr>
          <p:spPr bwMode="auto">
            <a:xfrm>
              <a:off x="222" y="2366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" name="Freeform 17"/>
            <p:cNvSpPr>
              <a:spLocks/>
            </p:cNvSpPr>
            <p:nvPr/>
          </p:nvSpPr>
          <p:spPr bwMode="auto">
            <a:xfrm>
              <a:off x="222" y="2151"/>
              <a:ext cx="346" cy="575"/>
            </a:xfrm>
            <a:custGeom>
              <a:avLst/>
              <a:gdLst/>
              <a:ahLst/>
              <a:cxnLst>
                <a:cxn ang="0">
                  <a:pos x="345" y="0"/>
                </a:cxn>
                <a:cxn ang="0">
                  <a:pos x="343" y="122"/>
                </a:cxn>
                <a:cxn ang="0">
                  <a:pos x="336" y="116"/>
                </a:cxn>
                <a:cxn ang="0">
                  <a:pos x="315" y="116"/>
                </a:cxn>
                <a:cxn ang="0">
                  <a:pos x="300" y="122"/>
                </a:cxn>
                <a:cxn ang="0">
                  <a:pos x="285" y="137"/>
                </a:cxn>
                <a:cxn ang="0">
                  <a:pos x="242" y="188"/>
                </a:cxn>
                <a:cxn ang="0">
                  <a:pos x="146" y="294"/>
                </a:cxn>
                <a:cxn ang="0">
                  <a:pos x="50" y="403"/>
                </a:cxn>
                <a:cxn ang="0">
                  <a:pos x="30" y="433"/>
                </a:cxn>
                <a:cxn ang="0">
                  <a:pos x="17" y="463"/>
                </a:cxn>
                <a:cxn ang="0">
                  <a:pos x="10" y="510"/>
                </a:cxn>
                <a:cxn ang="0">
                  <a:pos x="0" y="574"/>
                </a:cxn>
                <a:cxn ang="0">
                  <a:pos x="0" y="293"/>
                </a:cxn>
                <a:cxn ang="0">
                  <a:pos x="5" y="320"/>
                </a:cxn>
                <a:cxn ang="0">
                  <a:pos x="10" y="332"/>
                </a:cxn>
                <a:cxn ang="0">
                  <a:pos x="20" y="338"/>
                </a:cxn>
                <a:cxn ang="0">
                  <a:pos x="30" y="341"/>
                </a:cxn>
                <a:cxn ang="0">
                  <a:pos x="45" y="341"/>
                </a:cxn>
                <a:cxn ang="0">
                  <a:pos x="60" y="335"/>
                </a:cxn>
                <a:cxn ang="0">
                  <a:pos x="257" y="117"/>
                </a:cxn>
                <a:cxn ang="0">
                  <a:pos x="298" y="66"/>
                </a:cxn>
                <a:cxn ang="0">
                  <a:pos x="313" y="39"/>
                </a:cxn>
                <a:cxn ang="0">
                  <a:pos x="326" y="12"/>
                </a:cxn>
                <a:cxn ang="0">
                  <a:pos x="329" y="0"/>
                </a:cxn>
                <a:cxn ang="0">
                  <a:pos x="345" y="3"/>
                </a:cxn>
                <a:cxn ang="0">
                  <a:pos x="343" y="45"/>
                </a:cxn>
              </a:cxnLst>
              <a:rect l="0" t="0" r="r" b="b"/>
              <a:pathLst>
                <a:path w="346" h="575">
                  <a:moveTo>
                    <a:pt x="345" y="0"/>
                  </a:moveTo>
                  <a:lnTo>
                    <a:pt x="343" y="122"/>
                  </a:lnTo>
                  <a:lnTo>
                    <a:pt x="336" y="116"/>
                  </a:lnTo>
                  <a:lnTo>
                    <a:pt x="315" y="116"/>
                  </a:lnTo>
                  <a:lnTo>
                    <a:pt x="300" y="122"/>
                  </a:lnTo>
                  <a:lnTo>
                    <a:pt x="285" y="137"/>
                  </a:lnTo>
                  <a:lnTo>
                    <a:pt x="242" y="188"/>
                  </a:lnTo>
                  <a:lnTo>
                    <a:pt x="146" y="294"/>
                  </a:lnTo>
                  <a:lnTo>
                    <a:pt x="50" y="403"/>
                  </a:lnTo>
                  <a:lnTo>
                    <a:pt x="30" y="433"/>
                  </a:lnTo>
                  <a:lnTo>
                    <a:pt x="17" y="463"/>
                  </a:lnTo>
                  <a:lnTo>
                    <a:pt x="10" y="510"/>
                  </a:lnTo>
                  <a:lnTo>
                    <a:pt x="0" y="574"/>
                  </a:lnTo>
                  <a:lnTo>
                    <a:pt x="0" y="293"/>
                  </a:lnTo>
                  <a:lnTo>
                    <a:pt x="5" y="320"/>
                  </a:lnTo>
                  <a:lnTo>
                    <a:pt x="10" y="332"/>
                  </a:lnTo>
                  <a:lnTo>
                    <a:pt x="20" y="338"/>
                  </a:lnTo>
                  <a:lnTo>
                    <a:pt x="30" y="341"/>
                  </a:lnTo>
                  <a:lnTo>
                    <a:pt x="45" y="341"/>
                  </a:lnTo>
                  <a:lnTo>
                    <a:pt x="60" y="335"/>
                  </a:lnTo>
                  <a:lnTo>
                    <a:pt x="257" y="117"/>
                  </a:lnTo>
                  <a:lnTo>
                    <a:pt x="298" y="66"/>
                  </a:lnTo>
                  <a:lnTo>
                    <a:pt x="313" y="39"/>
                  </a:lnTo>
                  <a:lnTo>
                    <a:pt x="326" y="12"/>
                  </a:lnTo>
                  <a:lnTo>
                    <a:pt x="329" y="0"/>
                  </a:lnTo>
                  <a:lnTo>
                    <a:pt x="345" y="3"/>
                  </a:lnTo>
                  <a:lnTo>
                    <a:pt x="343" y="45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7" name="Rectangle 18"/>
            <p:cNvSpPr>
              <a:spLocks noChangeArrowheads="1"/>
            </p:cNvSpPr>
            <p:nvPr/>
          </p:nvSpPr>
          <p:spPr bwMode="auto">
            <a:xfrm>
              <a:off x="453" y="-3"/>
              <a:ext cx="114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8" name="Rectangle 19"/>
            <p:cNvSpPr>
              <a:spLocks noChangeArrowheads="1"/>
            </p:cNvSpPr>
            <p:nvPr/>
          </p:nvSpPr>
          <p:spPr bwMode="auto">
            <a:xfrm>
              <a:off x="0" y="-3"/>
              <a:ext cx="221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9" name="Rectangle 20"/>
            <p:cNvSpPr>
              <a:spLocks noChangeArrowheads="1"/>
            </p:cNvSpPr>
            <p:nvPr/>
          </p:nvSpPr>
          <p:spPr bwMode="auto">
            <a:xfrm>
              <a:off x="222" y="-3"/>
              <a:ext cx="231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0" name="Rectangle 21"/>
            <p:cNvSpPr>
              <a:spLocks noChangeArrowheads="1"/>
            </p:cNvSpPr>
            <p:nvPr/>
          </p:nvSpPr>
          <p:spPr bwMode="auto">
            <a:xfrm>
              <a:off x="567" y="-3"/>
              <a:ext cx="204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1" name="Freeform 22"/>
            <p:cNvSpPr>
              <a:spLocks/>
            </p:cNvSpPr>
            <p:nvPr/>
          </p:nvSpPr>
          <p:spPr bwMode="auto">
            <a:xfrm>
              <a:off x="222" y="497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2" name="Freeform 23"/>
            <p:cNvSpPr>
              <a:spLocks/>
            </p:cNvSpPr>
            <p:nvPr/>
          </p:nvSpPr>
          <p:spPr bwMode="auto">
            <a:xfrm>
              <a:off x="222" y="754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3" name="Freeform 24"/>
            <p:cNvSpPr>
              <a:spLocks/>
            </p:cNvSpPr>
            <p:nvPr/>
          </p:nvSpPr>
          <p:spPr bwMode="auto">
            <a:xfrm>
              <a:off x="222" y="1010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4" name="Freeform 25"/>
            <p:cNvSpPr>
              <a:spLocks/>
            </p:cNvSpPr>
            <p:nvPr/>
          </p:nvSpPr>
          <p:spPr bwMode="auto">
            <a:xfrm>
              <a:off x="222" y="1266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5" name="Freeform 26"/>
            <p:cNvSpPr>
              <a:spLocks/>
            </p:cNvSpPr>
            <p:nvPr/>
          </p:nvSpPr>
          <p:spPr bwMode="auto">
            <a:xfrm>
              <a:off x="222" y="1522"/>
              <a:ext cx="344" cy="647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1"/>
                </a:cxn>
                <a:cxn ang="0">
                  <a:pos x="146" y="366"/>
                </a:cxn>
                <a:cxn ang="0">
                  <a:pos x="50" y="475"/>
                </a:cxn>
                <a:cxn ang="0">
                  <a:pos x="30" y="505"/>
                </a:cxn>
                <a:cxn ang="0">
                  <a:pos x="17" y="535"/>
                </a:cxn>
                <a:cxn ang="0">
                  <a:pos x="10" y="582"/>
                </a:cxn>
                <a:cxn ang="0">
                  <a:pos x="0" y="646"/>
                </a:cxn>
                <a:cxn ang="0">
                  <a:pos x="0" y="365"/>
                </a:cxn>
                <a:cxn ang="0">
                  <a:pos x="5" y="392"/>
                </a:cxn>
                <a:cxn ang="0">
                  <a:pos x="10" y="404"/>
                </a:cxn>
                <a:cxn ang="0">
                  <a:pos x="20" y="410"/>
                </a:cxn>
                <a:cxn ang="0">
                  <a:pos x="30" y="413"/>
                </a:cxn>
                <a:cxn ang="0">
                  <a:pos x="45" y="413"/>
                </a:cxn>
                <a:cxn ang="0">
                  <a:pos x="60" y="407"/>
                </a:cxn>
                <a:cxn ang="0">
                  <a:pos x="257" y="190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7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1"/>
                  </a:lnTo>
                  <a:lnTo>
                    <a:pt x="146" y="366"/>
                  </a:lnTo>
                  <a:lnTo>
                    <a:pt x="50" y="475"/>
                  </a:lnTo>
                  <a:lnTo>
                    <a:pt x="30" y="505"/>
                  </a:lnTo>
                  <a:lnTo>
                    <a:pt x="17" y="535"/>
                  </a:lnTo>
                  <a:lnTo>
                    <a:pt x="10" y="582"/>
                  </a:lnTo>
                  <a:lnTo>
                    <a:pt x="0" y="646"/>
                  </a:lnTo>
                  <a:lnTo>
                    <a:pt x="0" y="365"/>
                  </a:lnTo>
                  <a:lnTo>
                    <a:pt x="5" y="392"/>
                  </a:lnTo>
                  <a:lnTo>
                    <a:pt x="10" y="404"/>
                  </a:lnTo>
                  <a:lnTo>
                    <a:pt x="20" y="410"/>
                  </a:lnTo>
                  <a:lnTo>
                    <a:pt x="30" y="413"/>
                  </a:lnTo>
                  <a:lnTo>
                    <a:pt x="45" y="413"/>
                  </a:lnTo>
                  <a:lnTo>
                    <a:pt x="60" y="407"/>
                  </a:lnTo>
                  <a:lnTo>
                    <a:pt x="257" y="190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6" name="Freeform 27"/>
            <p:cNvSpPr>
              <a:spLocks/>
            </p:cNvSpPr>
            <p:nvPr/>
          </p:nvSpPr>
          <p:spPr bwMode="auto">
            <a:xfrm>
              <a:off x="219" y="4178"/>
              <a:ext cx="349" cy="149"/>
            </a:xfrm>
            <a:custGeom>
              <a:avLst/>
              <a:gdLst/>
              <a:ahLst/>
              <a:cxnLst>
                <a:cxn ang="0">
                  <a:pos x="345" y="52"/>
                </a:cxn>
                <a:cxn ang="0">
                  <a:pos x="348" y="144"/>
                </a:cxn>
                <a:cxn ang="0">
                  <a:pos x="0" y="148"/>
                </a:cxn>
                <a:cxn ang="0">
                  <a:pos x="299" y="143"/>
                </a:cxn>
                <a:cxn ang="0">
                  <a:pos x="315" y="111"/>
                </a:cxn>
                <a:cxn ang="0">
                  <a:pos x="328" y="84"/>
                </a:cxn>
                <a:cxn ang="0">
                  <a:pos x="338" y="39"/>
                </a:cxn>
                <a:cxn ang="0">
                  <a:pos x="345" y="0"/>
                </a:cxn>
                <a:cxn ang="0">
                  <a:pos x="345" y="117"/>
                </a:cxn>
              </a:cxnLst>
              <a:rect l="0" t="0" r="r" b="b"/>
              <a:pathLst>
                <a:path w="349" h="149">
                  <a:moveTo>
                    <a:pt x="345" y="52"/>
                  </a:moveTo>
                  <a:lnTo>
                    <a:pt x="348" y="144"/>
                  </a:lnTo>
                  <a:lnTo>
                    <a:pt x="0" y="148"/>
                  </a:lnTo>
                  <a:lnTo>
                    <a:pt x="299" y="143"/>
                  </a:lnTo>
                  <a:lnTo>
                    <a:pt x="315" y="111"/>
                  </a:lnTo>
                  <a:lnTo>
                    <a:pt x="328" y="84"/>
                  </a:lnTo>
                  <a:lnTo>
                    <a:pt x="338" y="39"/>
                  </a:lnTo>
                  <a:lnTo>
                    <a:pt x="345" y="0"/>
                  </a:lnTo>
                  <a:lnTo>
                    <a:pt x="345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7" name="Freeform 28"/>
            <p:cNvSpPr>
              <a:spLocks/>
            </p:cNvSpPr>
            <p:nvPr/>
          </p:nvSpPr>
          <p:spPr bwMode="auto">
            <a:xfrm>
              <a:off x="222" y="211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8" name="Freeform 29"/>
            <p:cNvSpPr>
              <a:spLocks/>
            </p:cNvSpPr>
            <p:nvPr/>
          </p:nvSpPr>
          <p:spPr bwMode="auto">
            <a:xfrm>
              <a:off x="222" y="-3"/>
              <a:ext cx="346" cy="574"/>
            </a:xfrm>
            <a:custGeom>
              <a:avLst/>
              <a:gdLst/>
              <a:ahLst/>
              <a:cxnLst>
                <a:cxn ang="0">
                  <a:pos x="345" y="0"/>
                </a:cxn>
                <a:cxn ang="0">
                  <a:pos x="343" y="122"/>
                </a:cxn>
                <a:cxn ang="0">
                  <a:pos x="336" y="116"/>
                </a:cxn>
                <a:cxn ang="0">
                  <a:pos x="315" y="116"/>
                </a:cxn>
                <a:cxn ang="0">
                  <a:pos x="300" y="122"/>
                </a:cxn>
                <a:cxn ang="0">
                  <a:pos x="285" y="137"/>
                </a:cxn>
                <a:cxn ang="0">
                  <a:pos x="242" y="188"/>
                </a:cxn>
                <a:cxn ang="0">
                  <a:pos x="146" y="294"/>
                </a:cxn>
                <a:cxn ang="0">
                  <a:pos x="50" y="402"/>
                </a:cxn>
                <a:cxn ang="0">
                  <a:pos x="30" y="432"/>
                </a:cxn>
                <a:cxn ang="0">
                  <a:pos x="17" y="462"/>
                </a:cxn>
                <a:cxn ang="0">
                  <a:pos x="10" y="509"/>
                </a:cxn>
                <a:cxn ang="0">
                  <a:pos x="0" y="573"/>
                </a:cxn>
                <a:cxn ang="0">
                  <a:pos x="0" y="292"/>
                </a:cxn>
                <a:cxn ang="0">
                  <a:pos x="5" y="319"/>
                </a:cxn>
                <a:cxn ang="0">
                  <a:pos x="10" y="331"/>
                </a:cxn>
                <a:cxn ang="0">
                  <a:pos x="20" y="337"/>
                </a:cxn>
                <a:cxn ang="0">
                  <a:pos x="30" y="340"/>
                </a:cxn>
                <a:cxn ang="0">
                  <a:pos x="45" y="340"/>
                </a:cxn>
                <a:cxn ang="0">
                  <a:pos x="60" y="334"/>
                </a:cxn>
                <a:cxn ang="0">
                  <a:pos x="257" y="117"/>
                </a:cxn>
                <a:cxn ang="0">
                  <a:pos x="298" y="66"/>
                </a:cxn>
                <a:cxn ang="0">
                  <a:pos x="313" y="39"/>
                </a:cxn>
                <a:cxn ang="0">
                  <a:pos x="326" y="12"/>
                </a:cxn>
                <a:cxn ang="0">
                  <a:pos x="329" y="0"/>
                </a:cxn>
                <a:cxn ang="0">
                  <a:pos x="345" y="3"/>
                </a:cxn>
                <a:cxn ang="0">
                  <a:pos x="343" y="45"/>
                </a:cxn>
              </a:cxnLst>
              <a:rect l="0" t="0" r="r" b="b"/>
              <a:pathLst>
                <a:path w="346" h="574">
                  <a:moveTo>
                    <a:pt x="345" y="0"/>
                  </a:moveTo>
                  <a:lnTo>
                    <a:pt x="343" y="122"/>
                  </a:lnTo>
                  <a:lnTo>
                    <a:pt x="336" y="116"/>
                  </a:lnTo>
                  <a:lnTo>
                    <a:pt x="315" y="116"/>
                  </a:lnTo>
                  <a:lnTo>
                    <a:pt x="300" y="122"/>
                  </a:lnTo>
                  <a:lnTo>
                    <a:pt x="285" y="137"/>
                  </a:lnTo>
                  <a:lnTo>
                    <a:pt x="242" y="188"/>
                  </a:lnTo>
                  <a:lnTo>
                    <a:pt x="146" y="294"/>
                  </a:lnTo>
                  <a:lnTo>
                    <a:pt x="50" y="402"/>
                  </a:lnTo>
                  <a:lnTo>
                    <a:pt x="30" y="432"/>
                  </a:lnTo>
                  <a:lnTo>
                    <a:pt x="17" y="462"/>
                  </a:lnTo>
                  <a:lnTo>
                    <a:pt x="10" y="509"/>
                  </a:lnTo>
                  <a:lnTo>
                    <a:pt x="0" y="573"/>
                  </a:lnTo>
                  <a:lnTo>
                    <a:pt x="0" y="292"/>
                  </a:lnTo>
                  <a:lnTo>
                    <a:pt x="5" y="319"/>
                  </a:lnTo>
                  <a:lnTo>
                    <a:pt x="10" y="331"/>
                  </a:lnTo>
                  <a:lnTo>
                    <a:pt x="20" y="337"/>
                  </a:lnTo>
                  <a:lnTo>
                    <a:pt x="30" y="340"/>
                  </a:lnTo>
                  <a:lnTo>
                    <a:pt x="45" y="340"/>
                  </a:lnTo>
                  <a:lnTo>
                    <a:pt x="60" y="334"/>
                  </a:lnTo>
                  <a:lnTo>
                    <a:pt x="257" y="117"/>
                  </a:lnTo>
                  <a:lnTo>
                    <a:pt x="298" y="66"/>
                  </a:lnTo>
                  <a:lnTo>
                    <a:pt x="313" y="39"/>
                  </a:lnTo>
                  <a:lnTo>
                    <a:pt x="326" y="12"/>
                  </a:lnTo>
                  <a:lnTo>
                    <a:pt x="329" y="0"/>
                  </a:lnTo>
                  <a:lnTo>
                    <a:pt x="345" y="3"/>
                  </a:lnTo>
                  <a:lnTo>
                    <a:pt x="343" y="45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29" name="Freeform 30"/>
            <p:cNvSpPr>
              <a:spLocks/>
            </p:cNvSpPr>
            <p:nvPr/>
          </p:nvSpPr>
          <p:spPr bwMode="auto">
            <a:xfrm>
              <a:off x="224" y="-6"/>
              <a:ext cx="154" cy="294"/>
            </a:xfrm>
            <a:custGeom>
              <a:avLst/>
              <a:gdLst/>
              <a:ahLst/>
              <a:cxnLst>
                <a:cxn ang="0">
                  <a:pos x="153" y="3"/>
                </a:cxn>
                <a:cxn ang="0">
                  <a:pos x="50" y="122"/>
                </a:cxn>
                <a:cxn ang="0">
                  <a:pos x="30" y="152"/>
                </a:cxn>
                <a:cxn ang="0">
                  <a:pos x="17" y="182"/>
                </a:cxn>
                <a:cxn ang="0">
                  <a:pos x="10" y="229"/>
                </a:cxn>
                <a:cxn ang="0">
                  <a:pos x="0" y="293"/>
                </a:cxn>
                <a:cxn ang="0">
                  <a:pos x="0" y="12"/>
                </a:cxn>
                <a:cxn ang="0">
                  <a:pos x="5" y="39"/>
                </a:cxn>
                <a:cxn ang="0">
                  <a:pos x="10" y="51"/>
                </a:cxn>
                <a:cxn ang="0">
                  <a:pos x="20" y="57"/>
                </a:cxn>
                <a:cxn ang="0">
                  <a:pos x="30" y="60"/>
                </a:cxn>
                <a:cxn ang="0">
                  <a:pos x="45" y="60"/>
                </a:cxn>
                <a:cxn ang="0">
                  <a:pos x="60" y="54"/>
                </a:cxn>
                <a:cxn ang="0">
                  <a:pos x="110" y="0"/>
                </a:cxn>
              </a:cxnLst>
              <a:rect l="0" t="0" r="r" b="b"/>
              <a:pathLst>
                <a:path w="154" h="294">
                  <a:moveTo>
                    <a:pt x="153" y="3"/>
                  </a:moveTo>
                  <a:lnTo>
                    <a:pt x="50" y="122"/>
                  </a:lnTo>
                  <a:lnTo>
                    <a:pt x="30" y="152"/>
                  </a:lnTo>
                  <a:lnTo>
                    <a:pt x="17" y="182"/>
                  </a:lnTo>
                  <a:lnTo>
                    <a:pt x="10" y="229"/>
                  </a:lnTo>
                  <a:lnTo>
                    <a:pt x="0" y="293"/>
                  </a:lnTo>
                  <a:lnTo>
                    <a:pt x="0" y="12"/>
                  </a:lnTo>
                  <a:lnTo>
                    <a:pt x="5" y="39"/>
                  </a:lnTo>
                  <a:lnTo>
                    <a:pt x="10" y="51"/>
                  </a:lnTo>
                  <a:lnTo>
                    <a:pt x="20" y="57"/>
                  </a:lnTo>
                  <a:lnTo>
                    <a:pt x="30" y="60"/>
                  </a:lnTo>
                  <a:lnTo>
                    <a:pt x="45" y="60"/>
                  </a:lnTo>
                  <a:lnTo>
                    <a:pt x="60" y="54"/>
                  </a:lnTo>
                  <a:lnTo>
                    <a:pt x="110" y="0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30" name="Freeform 31"/>
            <p:cNvSpPr>
              <a:spLocks/>
            </p:cNvSpPr>
            <p:nvPr/>
          </p:nvSpPr>
          <p:spPr bwMode="auto">
            <a:xfrm>
              <a:off x="222" y="1796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31" name="Rectangle 32"/>
            <p:cNvSpPr>
              <a:spLocks noChangeArrowheads="1"/>
            </p:cNvSpPr>
            <p:nvPr/>
          </p:nvSpPr>
          <p:spPr bwMode="auto">
            <a:xfrm>
              <a:off x="771" y="0"/>
              <a:ext cx="210" cy="4319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32" name="Line 33"/>
            <p:cNvSpPr>
              <a:spLocks noChangeShapeType="1"/>
            </p:cNvSpPr>
            <p:nvPr/>
          </p:nvSpPr>
          <p:spPr bwMode="auto">
            <a:xfrm>
              <a:off x="135" y="0"/>
              <a:ext cx="0" cy="4319"/>
            </a:xfrm>
            <a:prstGeom prst="line">
              <a:avLst/>
            </a:prstGeom>
            <a:noFill/>
            <a:ln w="12700" cap="sq">
              <a:solidFill>
                <a:schemeClr val="accent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/>
            <a:lstStyle/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ru-RU" smtClean="0">
                <a:solidFill>
                  <a:srgbClr val="333300"/>
                </a:solidFill>
                <a:cs typeface="Arial" panose="020B0604020202020204" pitchFamily="34" charset="0"/>
              </a:endParaRPr>
            </a:p>
          </p:txBody>
        </p:sp>
        <p:sp>
          <p:nvSpPr>
            <p:cNvPr id="33" name="Line 34"/>
            <p:cNvSpPr>
              <a:spLocks noChangeShapeType="1"/>
            </p:cNvSpPr>
            <p:nvPr/>
          </p:nvSpPr>
          <p:spPr bwMode="auto">
            <a:xfrm>
              <a:off x="645" y="0"/>
              <a:ext cx="0" cy="4319"/>
            </a:xfrm>
            <a:prstGeom prst="line">
              <a:avLst/>
            </a:prstGeom>
            <a:noFill/>
            <a:ln w="12700" cap="sq">
              <a:solidFill>
                <a:schemeClr val="accent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/>
            <a:lstStyle/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ru-RU" smtClean="0">
                <a:solidFill>
                  <a:srgbClr val="333300"/>
                </a:solidFill>
                <a:cs typeface="Arial" panose="020B0604020202020204" pitchFamily="34" charset="0"/>
              </a:endParaRPr>
            </a:p>
          </p:txBody>
        </p:sp>
      </p:grpSp>
      <p:grpSp>
        <p:nvGrpSpPr>
          <p:cNvPr id="34" name="Group 35"/>
          <p:cNvGrpSpPr>
            <a:grpSpLocks/>
          </p:cNvGrpSpPr>
          <p:nvPr/>
        </p:nvGrpSpPr>
        <p:grpSpPr bwMode="auto">
          <a:xfrm>
            <a:off x="523875" y="1428750"/>
            <a:ext cx="2095500" cy="2095500"/>
            <a:chOff x="330" y="900"/>
            <a:chExt cx="1320" cy="1320"/>
          </a:xfrm>
        </p:grpSpPr>
        <p:sp>
          <p:nvSpPr>
            <p:cNvPr id="35" name="Rectangle 36"/>
            <p:cNvSpPr>
              <a:spLocks noChangeArrowheads="1"/>
            </p:cNvSpPr>
            <p:nvPr/>
          </p:nvSpPr>
          <p:spPr bwMode="auto">
            <a:xfrm>
              <a:off x="975" y="900"/>
              <a:ext cx="675" cy="1320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grpSp>
          <p:nvGrpSpPr>
            <p:cNvPr id="36" name="Group 37"/>
            <p:cNvGrpSpPr>
              <a:grpSpLocks/>
            </p:cNvGrpSpPr>
            <p:nvPr/>
          </p:nvGrpSpPr>
          <p:grpSpPr bwMode="auto">
            <a:xfrm>
              <a:off x="330" y="1015"/>
              <a:ext cx="1079" cy="1060"/>
              <a:chOff x="330" y="1015"/>
              <a:chExt cx="1079" cy="1060"/>
            </a:xfrm>
          </p:grpSpPr>
          <p:grpSp>
            <p:nvGrpSpPr>
              <p:cNvPr id="37" name="Group 38"/>
              <p:cNvGrpSpPr>
                <a:grpSpLocks/>
              </p:cNvGrpSpPr>
              <p:nvPr/>
            </p:nvGrpSpPr>
            <p:grpSpPr bwMode="auto">
              <a:xfrm>
                <a:off x="330" y="1015"/>
                <a:ext cx="1079" cy="1060"/>
                <a:chOff x="330" y="1015"/>
                <a:chExt cx="1079" cy="1060"/>
              </a:xfrm>
            </p:grpSpPr>
            <p:grpSp>
              <p:nvGrpSpPr>
                <p:cNvPr id="45" name="Group 39"/>
                <p:cNvGrpSpPr>
                  <a:grpSpLocks/>
                </p:cNvGrpSpPr>
                <p:nvPr/>
              </p:nvGrpSpPr>
              <p:grpSpPr bwMode="auto">
                <a:xfrm>
                  <a:off x="330" y="1015"/>
                  <a:ext cx="1079" cy="1060"/>
                  <a:chOff x="330" y="1015"/>
                  <a:chExt cx="1079" cy="1060"/>
                </a:xfrm>
              </p:grpSpPr>
              <p:sp>
                <p:nvSpPr>
                  <p:cNvPr id="50" name="Rectangle 40"/>
                  <p:cNvSpPr>
                    <a:spLocks noChangeArrowheads="1"/>
                  </p:cNvSpPr>
                  <p:nvPr/>
                </p:nvSpPr>
                <p:spPr bwMode="auto">
                  <a:xfrm>
                    <a:off x="333" y="1910"/>
                    <a:ext cx="1074" cy="165"/>
                  </a:xfrm>
                  <a:prstGeom prst="rect">
                    <a:avLst/>
                  </a:prstGeom>
                  <a:gradFill rotWithShape="0">
                    <a:gsLst>
                      <a:gs pos="0">
                        <a:schemeClr val="accent1"/>
                      </a:gs>
                      <a:gs pos="100000">
                        <a:schemeClr val="accent1">
                          <a:gamma/>
                          <a:shade val="46275"/>
                          <a:invGamma/>
                        </a:schemeClr>
                      </a:gs>
                    </a:gsLst>
                    <a:lin ang="5400000" scaled="1"/>
                  </a:gra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defRPr/>
                    </a:pPr>
                    <a:endParaRPr lang="ru-RU">
                      <a:solidFill>
                        <a:srgbClr val="333300"/>
                      </a:solidFill>
                      <a:latin typeface="Times New Roman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51" name="Rectangle 41"/>
                  <p:cNvSpPr>
                    <a:spLocks noChangeArrowheads="1"/>
                  </p:cNvSpPr>
                  <p:nvPr/>
                </p:nvSpPr>
                <p:spPr bwMode="auto">
                  <a:xfrm>
                    <a:off x="333" y="1015"/>
                    <a:ext cx="1074" cy="165"/>
                  </a:xfrm>
                  <a:prstGeom prst="rect">
                    <a:avLst/>
                  </a:prstGeom>
                  <a:gradFill rotWithShape="0">
                    <a:gsLst>
                      <a:gs pos="0">
                        <a:schemeClr val="accent1">
                          <a:gamma/>
                          <a:shade val="46275"/>
                          <a:invGamma/>
                        </a:schemeClr>
                      </a:gs>
                      <a:gs pos="100000">
                        <a:schemeClr val="accent1"/>
                      </a:gs>
                    </a:gsLst>
                    <a:lin ang="5400000" scaled="1"/>
                  </a:gra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defRPr/>
                    </a:pPr>
                    <a:endParaRPr lang="ru-RU">
                      <a:solidFill>
                        <a:srgbClr val="333300"/>
                      </a:solidFill>
                      <a:latin typeface="Times New Roman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52" name="AutoShape 42"/>
                  <p:cNvSpPr>
                    <a:spLocks noChangeArrowheads="1"/>
                  </p:cNvSpPr>
                  <p:nvPr/>
                </p:nvSpPr>
                <p:spPr bwMode="auto">
                  <a:xfrm rot="5400000" flipV="1">
                    <a:off x="-91" y="1446"/>
                    <a:ext cx="1028" cy="186"/>
                  </a:xfrm>
                  <a:custGeom>
                    <a:avLst/>
                    <a:gdLst>
                      <a:gd name="G0" fmla="+- 2645 0 0"/>
                      <a:gd name="G1" fmla="+- 21600 0 2645"/>
                      <a:gd name="G2" fmla="*/ 2645 1 2"/>
                      <a:gd name="G3" fmla="+- 21600 0 G2"/>
                      <a:gd name="G4" fmla="+/ 2645 21600 2"/>
                      <a:gd name="G5" fmla="+/ G1 0 2"/>
                      <a:gd name="G6" fmla="*/ 21600 21600 2645"/>
                      <a:gd name="G7" fmla="*/ G6 1 2"/>
                      <a:gd name="G8" fmla="+- 21600 0 G7"/>
                      <a:gd name="G9" fmla="*/ 21600 1 2"/>
                      <a:gd name="G10" fmla="+- 2645 0 G9"/>
                      <a:gd name="G11" fmla="?: G10 G8 0"/>
                      <a:gd name="G12" fmla="?: G10 G7 21600"/>
                      <a:gd name="T0" fmla="*/ 20277 w 21600"/>
                      <a:gd name="T1" fmla="*/ 10800 h 21600"/>
                      <a:gd name="T2" fmla="*/ 10800 w 21600"/>
                      <a:gd name="T3" fmla="*/ 21600 h 21600"/>
                      <a:gd name="T4" fmla="*/ 1323 w 21600"/>
                      <a:gd name="T5" fmla="*/ 10800 h 21600"/>
                      <a:gd name="T6" fmla="*/ 10800 w 21600"/>
                      <a:gd name="T7" fmla="*/ 0 h 21600"/>
                      <a:gd name="T8" fmla="*/ 3123 w 21600"/>
                      <a:gd name="T9" fmla="*/ 3123 h 21600"/>
                      <a:gd name="T10" fmla="*/ 18477 w 21600"/>
                      <a:gd name="T11" fmla="*/ 1847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</a:cxnLst>
                    <a:rect l="T8" t="T9" r="T10" b="T11"/>
                    <a:pathLst>
                      <a:path w="21600" h="21600">
                        <a:moveTo>
                          <a:pt x="0" y="0"/>
                        </a:moveTo>
                        <a:lnTo>
                          <a:pt x="2645" y="21600"/>
                        </a:lnTo>
                        <a:lnTo>
                          <a:pt x="18955" y="21600"/>
                        </a:lnTo>
                        <a:lnTo>
                          <a:pt x="21600" y="0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1">
                          <a:gamma/>
                          <a:shade val="46275"/>
                          <a:invGamma/>
                        </a:schemeClr>
                      </a:gs>
                      <a:gs pos="100000">
                        <a:schemeClr val="accent1"/>
                      </a:gs>
                    </a:gsLst>
                    <a:lin ang="0" scaled="1"/>
                  </a:gra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defRPr/>
                    </a:pPr>
                    <a:endParaRPr lang="ru-RU">
                      <a:solidFill>
                        <a:srgbClr val="333300"/>
                      </a:solidFill>
                      <a:latin typeface="Times New Roman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53" name="AutoShape 43"/>
                  <p:cNvSpPr>
                    <a:spLocks noChangeArrowheads="1"/>
                  </p:cNvSpPr>
                  <p:nvPr/>
                </p:nvSpPr>
                <p:spPr bwMode="auto">
                  <a:xfrm rot="-5400000" flipH="1" flipV="1">
                    <a:off x="802" y="1436"/>
                    <a:ext cx="1028" cy="186"/>
                  </a:xfrm>
                  <a:custGeom>
                    <a:avLst/>
                    <a:gdLst>
                      <a:gd name="G0" fmla="+- 2645 0 0"/>
                      <a:gd name="G1" fmla="+- 21600 0 2645"/>
                      <a:gd name="G2" fmla="*/ 2645 1 2"/>
                      <a:gd name="G3" fmla="+- 21600 0 G2"/>
                      <a:gd name="G4" fmla="+/ 2645 21600 2"/>
                      <a:gd name="G5" fmla="+/ G1 0 2"/>
                      <a:gd name="G6" fmla="*/ 21600 21600 2645"/>
                      <a:gd name="G7" fmla="*/ G6 1 2"/>
                      <a:gd name="G8" fmla="+- 21600 0 G7"/>
                      <a:gd name="G9" fmla="*/ 21600 1 2"/>
                      <a:gd name="G10" fmla="+- 2645 0 G9"/>
                      <a:gd name="G11" fmla="?: G10 G8 0"/>
                      <a:gd name="G12" fmla="?: G10 G7 21600"/>
                      <a:gd name="T0" fmla="*/ 20277 w 21600"/>
                      <a:gd name="T1" fmla="*/ 10800 h 21600"/>
                      <a:gd name="T2" fmla="*/ 10800 w 21600"/>
                      <a:gd name="T3" fmla="*/ 21600 h 21600"/>
                      <a:gd name="T4" fmla="*/ 1323 w 21600"/>
                      <a:gd name="T5" fmla="*/ 10800 h 21600"/>
                      <a:gd name="T6" fmla="*/ 10800 w 21600"/>
                      <a:gd name="T7" fmla="*/ 0 h 21600"/>
                      <a:gd name="T8" fmla="*/ 3123 w 21600"/>
                      <a:gd name="T9" fmla="*/ 3123 h 21600"/>
                      <a:gd name="T10" fmla="*/ 18477 w 21600"/>
                      <a:gd name="T11" fmla="*/ 18477 h 216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</a:cxnLst>
                    <a:rect l="T8" t="T9" r="T10" b="T11"/>
                    <a:pathLst>
                      <a:path w="21600" h="21600">
                        <a:moveTo>
                          <a:pt x="0" y="0"/>
                        </a:moveTo>
                        <a:lnTo>
                          <a:pt x="2645" y="21600"/>
                        </a:lnTo>
                        <a:lnTo>
                          <a:pt x="18955" y="21600"/>
                        </a:lnTo>
                        <a:lnTo>
                          <a:pt x="21600" y="0"/>
                        </a:lnTo>
                        <a:close/>
                      </a:path>
                    </a:pathLst>
                  </a:custGeom>
                  <a:gradFill rotWithShape="0">
                    <a:gsLst>
                      <a:gs pos="0">
                        <a:schemeClr val="accent1"/>
                      </a:gs>
                      <a:gs pos="100000">
                        <a:schemeClr val="accent1">
                          <a:gamma/>
                          <a:shade val="46275"/>
                          <a:invGamma/>
                        </a:schemeClr>
                      </a:gs>
                    </a:gsLst>
                    <a:lin ang="0" scaled="1"/>
                  </a:gradFill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/>
                  <a:lstStyle/>
                  <a:p>
                    <a:pPr>
                      <a:defRPr/>
                    </a:pPr>
                    <a:endParaRPr lang="ru-RU">
                      <a:solidFill>
                        <a:srgbClr val="333300"/>
                      </a:solidFill>
                      <a:latin typeface="Times New Roman" charset="0"/>
                      <a:cs typeface="Arial" panose="020B0604020202020204" pitchFamily="34" charset="0"/>
                    </a:endParaRPr>
                  </a:p>
                </p:txBody>
              </p:sp>
            </p:grpSp>
            <p:sp>
              <p:nvSpPr>
                <p:cNvPr id="46" name="Rectangle 44"/>
                <p:cNvSpPr>
                  <a:spLocks noChangeArrowheads="1"/>
                </p:cNvSpPr>
                <p:nvPr/>
              </p:nvSpPr>
              <p:spPr bwMode="auto">
                <a:xfrm>
                  <a:off x="433" y="1111"/>
                  <a:ext cx="874" cy="868"/>
                </a:xfrm>
                <a:prstGeom prst="rect">
                  <a:avLst/>
                </a:prstGeom>
                <a:gradFill rotWithShape="0">
                  <a:gsLst>
                    <a:gs pos="0">
                      <a:schemeClr val="accent1">
                        <a:gamma/>
                        <a:shade val="46275"/>
                        <a:invGamma/>
                      </a:schemeClr>
                    </a:gs>
                    <a:gs pos="100000">
                      <a:schemeClr val="accent1"/>
                    </a:gs>
                  </a:gsLst>
                  <a:path path="shape">
                    <a:fillToRect l="50000" t="50000" r="50000" b="50000"/>
                  </a:path>
                </a:gradFill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7" name="Oval 45"/>
                <p:cNvSpPr>
                  <a:spLocks noChangeArrowheads="1"/>
                </p:cNvSpPr>
                <p:nvPr/>
              </p:nvSpPr>
              <p:spPr bwMode="auto">
                <a:xfrm>
                  <a:off x="484" y="1170"/>
                  <a:ext cx="772" cy="750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none" lIns="92075" tIns="46038" rIns="92075" bIns="46038" anchor="ctr"/>
                <a:lstStyle/>
                <a:p>
                  <a:pPr>
                    <a:spcBef>
                      <a:spcPct val="50000"/>
                    </a:spcBef>
                    <a:defRPr/>
                  </a:pPr>
                  <a:endParaRPr kumimoji="1" lang="ru-RU" sz="2400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8" name="Oval 46"/>
                <p:cNvSpPr>
                  <a:spLocks noChangeArrowheads="1"/>
                </p:cNvSpPr>
                <p:nvPr/>
              </p:nvSpPr>
              <p:spPr bwMode="auto">
                <a:xfrm>
                  <a:off x="559" y="1241"/>
                  <a:ext cx="622" cy="608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1">
                        <a:gamma/>
                        <a:shade val="46275"/>
                        <a:invGamma/>
                      </a:schemeClr>
                    </a:gs>
                    <a:gs pos="100000">
                      <a:schemeClr val="accent1"/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none" lIns="92075" tIns="46038" rIns="92075" bIns="46038" anchor="ctr"/>
                <a:lstStyle/>
                <a:p>
                  <a:pPr>
                    <a:spcBef>
                      <a:spcPct val="50000"/>
                    </a:spcBef>
                    <a:defRPr/>
                  </a:pPr>
                  <a:endParaRPr kumimoji="1" lang="ru-RU" sz="2400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9" name="Oval 47"/>
                <p:cNvSpPr>
                  <a:spLocks noChangeArrowheads="1"/>
                </p:cNvSpPr>
                <p:nvPr/>
              </p:nvSpPr>
              <p:spPr bwMode="auto">
                <a:xfrm>
                  <a:off x="624" y="1303"/>
                  <a:ext cx="492" cy="484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none" lIns="92075" tIns="46038" rIns="92075" bIns="46038" anchor="ctr"/>
                <a:lstStyle/>
                <a:p>
                  <a:pPr>
                    <a:spcBef>
                      <a:spcPct val="50000"/>
                    </a:spcBef>
                    <a:defRPr/>
                  </a:pPr>
                  <a:endParaRPr kumimoji="1" lang="ru-RU" sz="2400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</p:grpSp>
          <p:grpSp>
            <p:nvGrpSpPr>
              <p:cNvPr id="38" name="Group 48"/>
              <p:cNvGrpSpPr>
                <a:grpSpLocks/>
              </p:cNvGrpSpPr>
              <p:nvPr/>
            </p:nvGrpSpPr>
            <p:grpSpPr bwMode="auto">
              <a:xfrm>
                <a:off x="634" y="1345"/>
                <a:ext cx="447" cy="402"/>
                <a:chOff x="634" y="1345"/>
                <a:chExt cx="447" cy="402"/>
              </a:xfrm>
            </p:grpSpPr>
            <p:sp>
              <p:nvSpPr>
                <p:cNvPr id="39" name="Arc 49"/>
                <p:cNvSpPr>
                  <a:spLocks/>
                </p:cNvSpPr>
                <p:nvPr/>
              </p:nvSpPr>
              <p:spPr bwMode="auto">
                <a:xfrm>
                  <a:off x="856" y="1409"/>
                  <a:ext cx="34" cy="288"/>
                </a:xfrm>
                <a:custGeom>
                  <a:avLst/>
                  <a:gdLst>
                    <a:gd name="G0" fmla="+- 0 0 0"/>
                    <a:gd name="G1" fmla="+- 21600 0 0"/>
                    <a:gd name="G2" fmla="+- 21600 0 0"/>
                    <a:gd name="T0" fmla="*/ 0 w 21600"/>
                    <a:gd name="T1" fmla="*/ 0 h 43200"/>
                    <a:gd name="T2" fmla="*/ 0 w 21600"/>
                    <a:gd name="T3" fmla="*/ 43200 h 43200"/>
                    <a:gd name="T4" fmla="*/ 0 w 21600"/>
                    <a:gd name="T5" fmla="*/ 21600 h 432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21600" h="43200" fill="none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  <a:cubicBezTo>
                        <a:pt x="21600" y="33529"/>
                        <a:pt x="11929" y="43199"/>
                        <a:pt x="0" y="43200"/>
                      </a:cubicBezTo>
                    </a:path>
                    <a:path w="21600" h="43200" stroke="0" extrusionOk="0">
                      <a:moveTo>
                        <a:pt x="-1" y="0"/>
                      </a:moveTo>
                      <a:cubicBezTo>
                        <a:pt x="11929" y="0"/>
                        <a:pt x="21600" y="9670"/>
                        <a:pt x="21600" y="21600"/>
                      </a:cubicBezTo>
                      <a:cubicBezTo>
                        <a:pt x="21600" y="33529"/>
                        <a:pt x="11929" y="43199"/>
                        <a:pt x="0" y="43200"/>
                      </a:cubicBezTo>
                      <a:lnTo>
                        <a:pt x="0" y="21600"/>
                      </a:lnTo>
                      <a:close/>
                    </a:path>
                  </a:pathLst>
                </a:cu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 type="none" w="sm" len="sm"/>
                  <a:tailEnd type="none" w="sm" len="sm"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0" name="Arc 50"/>
                <p:cNvSpPr>
                  <a:spLocks/>
                </p:cNvSpPr>
                <p:nvPr/>
              </p:nvSpPr>
              <p:spPr bwMode="auto">
                <a:xfrm>
                  <a:off x="827" y="1409"/>
                  <a:ext cx="34" cy="288"/>
                </a:xfrm>
                <a:custGeom>
                  <a:avLst/>
                  <a:gdLst>
                    <a:gd name="G0" fmla="+- 21600 0 0"/>
                    <a:gd name="G1" fmla="+- 21600 0 0"/>
                    <a:gd name="G2" fmla="+- 21600 0 0"/>
                    <a:gd name="T0" fmla="*/ 21600 w 21600"/>
                    <a:gd name="T1" fmla="*/ 43200 h 43200"/>
                    <a:gd name="T2" fmla="*/ 21600 w 21600"/>
                    <a:gd name="T3" fmla="*/ 0 h 43200"/>
                    <a:gd name="T4" fmla="*/ 21600 w 21600"/>
                    <a:gd name="T5" fmla="*/ 21600 h 432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21600" h="43200" fill="none" extrusionOk="0">
                      <a:moveTo>
                        <a:pt x="21600" y="43200"/>
                      </a:moveTo>
                      <a:cubicBezTo>
                        <a:pt x="9670" y="43200"/>
                        <a:pt x="0" y="33529"/>
                        <a:pt x="0" y="21600"/>
                      </a:cubicBezTo>
                      <a:cubicBezTo>
                        <a:pt x="-1" y="9670"/>
                        <a:pt x="9670" y="0"/>
                        <a:pt x="21599" y="0"/>
                      </a:cubicBezTo>
                    </a:path>
                    <a:path w="21600" h="43200" stroke="0" extrusionOk="0">
                      <a:moveTo>
                        <a:pt x="21600" y="43200"/>
                      </a:moveTo>
                      <a:cubicBezTo>
                        <a:pt x="9670" y="43200"/>
                        <a:pt x="0" y="33529"/>
                        <a:pt x="0" y="21600"/>
                      </a:cubicBezTo>
                      <a:cubicBezTo>
                        <a:pt x="-1" y="9670"/>
                        <a:pt x="9670" y="0"/>
                        <a:pt x="21599" y="0"/>
                      </a:cubicBezTo>
                      <a:lnTo>
                        <a:pt x="21600" y="21600"/>
                      </a:lnTo>
                      <a:close/>
                    </a:path>
                  </a:pathLst>
                </a:custGeom>
                <a:gradFill rotWithShape="0">
                  <a:gsLst>
                    <a:gs pos="0">
                      <a:schemeClr val="accent1">
                        <a:gamma/>
                        <a:shade val="46275"/>
                        <a:invGamma/>
                      </a:schemeClr>
                    </a:gs>
                    <a:gs pos="100000">
                      <a:schemeClr val="accent1"/>
                    </a:gs>
                  </a:gsLst>
                  <a:lin ang="0" scaled="1"/>
                </a:gradFill>
                <a:ln w="9525">
                  <a:noFill/>
                  <a:round/>
                  <a:headEnd type="none" w="sm" len="sm"/>
                  <a:tailEnd type="none" w="sm" len="sm"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1" name="AutoShape 51"/>
                <p:cNvSpPr>
                  <a:spLocks noChangeArrowheads="1"/>
                </p:cNvSpPr>
                <p:nvPr/>
              </p:nvSpPr>
              <p:spPr bwMode="auto">
                <a:xfrm>
                  <a:off x="798" y="1694"/>
                  <a:ext cx="122" cy="53"/>
                </a:xfrm>
                <a:prstGeom prst="roundRect">
                  <a:avLst>
                    <a:gd name="adj" fmla="val 49995"/>
                  </a:avLst>
                </a:prstGeom>
                <a:gradFill rotWithShape="0">
                  <a:gsLst>
                    <a:gs pos="0">
                      <a:schemeClr val="accent1">
                        <a:gamma/>
                        <a:shade val="46275"/>
                        <a:invGamma/>
                      </a:schemeClr>
                    </a:gs>
                    <a:gs pos="5000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2" name="Freeform 52"/>
                <p:cNvSpPr>
                  <a:spLocks/>
                </p:cNvSpPr>
                <p:nvPr/>
              </p:nvSpPr>
              <p:spPr bwMode="auto">
                <a:xfrm>
                  <a:off x="634" y="1467"/>
                  <a:ext cx="221" cy="230"/>
                </a:xfrm>
                <a:custGeom>
                  <a:avLst/>
                  <a:gdLst/>
                  <a:ahLst/>
                  <a:cxnLst>
                    <a:cxn ang="0">
                      <a:pos x="212" y="204"/>
                    </a:cxn>
                    <a:cxn ang="0">
                      <a:pos x="194" y="158"/>
                    </a:cxn>
                    <a:cxn ang="0">
                      <a:pos x="188" y="111"/>
                    </a:cxn>
                    <a:cxn ang="0">
                      <a:pos x="183" y="72"/>
                    </a:cxn>
                    <a:cxn ang="0">
                      <a:pos x="178" y="52"/>
                    </a:cxn>
                    <a:cxn ang="0">
                      <a:pos x="169" y="37"/>
                    </a:cxn>
                    <a:cxn ang="0">
                      <a:pos x="157" y="24"/>
                    </a:cxn>
                    <a:cxn ang="0">
                      <a:pos x="143" y="13"/>
                    </a:cxn>
                    <a:cxn ang="0">
                      <a:pos x="124" y="5"/>
                    </a:cxn>
                    <a:cxn ang="0">
                      <a:pos x="100" y="0"/>
                    </a:cxn>
                    <a:cxn ang="0">
                      <a:pos x="76" y="0"/>
                    </a:cxn>
                    <a:cxn ang="0">
                      <a:pos x="54" y="7"/>
                    </a:cxn>
                    <a:cxn ang="0">
                      <a:pos x="35" y="16"/>
                    </a:cxn>
                    <a:cxn ang="0">
                      <a:pos x="18" y="31"/>
                    </a:cxn>
                    <a:cxn ang="0">
                      <a:pos x="5" y="51"/>
                    </a:cxn>
                    <a:cxn ang="0">
                      <a:pos x="0" y="73"/>
                    </a:cxn>
                    <a:cxn ang="0">
                      <a:pos x="3" y="72"/>
                    </a:cxn>
                    <a:cxn ang="0">
                      <a:pos x="15" y="64"/>
                    </a:cxn>
                    <a:cxn ang="0">
                      <a:pos x="35" y="58"/>
                    </a:cxn>
                    <a:cxn ang="0">
                      <a:pos x="56" y="57"/>
                    </a:cxn>
                    <a:cxn ang="0">
                      <a:pos x="74" y="63"/>
                    </a:cxn>
                    <a:cxn ang="0">
                      <a:pos x="87" y="73"/>
                    </a:cxn>
                    <a:cxn ang="0">
                      <a:pos x="93" y="85"/>
                    </a:cxn>
                    <a:cxn ang="0">
                      <a:pos x="96" y="102"/>
                    </a:cxn>
                    <a:cxn ang="0">
                      <a:pos x="100" y="124"/>
                    </a:cxn>
                    <a:cxn ang="0">
                      <a:pos x="106" y="147"/>
                    </a:cxn>
                    <a:cxn ang="0">
                      <a:pos x="116" y="168"/>
                    </a:cxn>
                    <a:cxn ang="0">
                      <a:pos x="131" y="190"/>
                    </a:cxn>
                    <a:cxn ang="0">
                      <a:pos x="150" y="207"/>
                    </a:cxn>
                    <a:cxn ang="0">
                      <a:pos x="172" y="219"/>
                    </a:cxn>
                    <a:cxn ang="0">
                      <a:pos x="194" y="226"/>
                    </a:cxn>
                    <a:cxn ang="0">
                      <a:pos x="220" y="229"/>
                    </a:cxn>
                  </a:cxnLst>
                  <a:rect l="0" t="0" r="r" b="b"/>
                  <a:pathLst>
                    <a:path w="221" h="230">
                      <a:moveTo>
                        <a:pt x="220" y="229"/>
                      </a:moveTo>
                      <a:lnTo>
                        <a:pt x="212" y="204"/>
                      </a:lnTo>
                      <a:lnTo>
                        <a:pt x="202" y="180"/>
                      </a:lnTo>
                      <a:lnTo>
                        <a:pt x="194" y="158"/>
                      </a:lnTo>
                      <a:lnTo>
                        <a:pt x="190" y="136"/>
                      </a:lnTo>
                      <a:lnTo>
                        <a:pt x="188" y="111"/>
                      </a:lnTo>
                      <a:lnTo>
                        <a:pt x="185" y="85"/>
                      </a:lnTo>
                      <a:lnTo>
                        <a:pt x="183" y="72"/>
                      </a:lnTo>
                      <a:lnTo>
                        <a:pt x="181" y="61"/>
                      </a:lnTo>
                      <a:lnTo>
                        <a:pt x="178" y="52"/>
                      </a:lnTo>
                      <a:lnTo>
                        <a:pt x="173" y="43"/>
                      </a:lnTo>
                      <a:lnTo>
                        <a:pt x="169" y="37"/>
                      </a:lnTo>
                      <a:lnTo>
                        <a:pt x="164" y="30"/>
                      </a:lnTo>
                      <a:lnTo>
                        <a:pt x="157" y="24"/>
                      </a:lnTo>
                      <a:lnTo>
                        <a:pt x="150" y="18"/>
                      </a:lnTo>
                      <a:lnTo>
                        <a:pt x="143" y="13"/>
                      </a:lnTo>
                      <a:lnTo>
                        <a:pt x="134" y="9"/>
                      </a:lnTo>
                      <a:lnTo>
                        <a:pt x="124" y="5"/>
                      </a:lnTo>
                      <a:lnTo>
                        <a:pt x="112" y="2"/>
                      </a:lnTo>
                      <a:lnTo>
                        <a:pt x="100" y="0"/>
                      </a:lnTo>
                      <a:lnTo>
                        <a:pt x="88" y="0"/>
                      </a:lnTo>
                      <a:lnTo>
                        <a:pt x="76" y="0"/>
                      </a:lnTo>
                      <a:lnTo>
                        <a:pt x="65" y="2"/>
                      </a:lnTo>
                      <a:lnTo>
                        <a:pt x="54" y="7"/>
                      </a:lnTo>
                      <a:lnTo>
                        <a:pt x="45" y="10"/>
                      </a:lnTo>
                      <a:lnTo>
                        <a:pt x="35" y="16"/>
                      </a:lnTo>
                      <a:lnTo>
                        <a:pt x="25" y="24"/>
                      </a:lnTo>
                      <a:lnTo>
                        <a:pt x="18" y="31"/>
                      </a:lnTo>
                      <a:lnTo>
                        <a:pt x="11" y="41"/>
                      </a:lnTo>
                      <a:lnTo>
                        <a:pt x="5" y="51"/>
                      </a:lnTo>
                      <a:lnTo>
                        <a:pt x="1" y="63"/>
                      </a:lnTo>
                      <a:lnTo>
                        <a:pt x="0" y="73"/>
                      </a:lnTo>
                      <a:lnTo>
                        <a:pt x="0" y="79"/>
                      </a:lnTo>
                      <a:lnTo>
                        <a:pt x="3" y="72"/>
                      </a:lnTo>
                      <a:lnTo>
                        <a:pt x="8" y="67"/>
                      </a:lnTo>
                      <a:lnTo>
                        <a:pt x="15" y="64"/>
                      </a:lnTo>
                      <a:lnTo>
                        <a:pt x="25" y="60"/>
                      </a:lnTo>
                      <a:lnTo>
                        <a:pt x="35" y="58"/>
                      </a:lnTo>
                      <a:lnTo>
                        <a:pt x="46" y="57"/>
                      </a:lnTo>
                      <a:lnTo>
                        <a:pt x="56" y="57"/>
                      </a:lnTo>
                      <a:lnTo>
                        <a:pt x="67" y="60"/>
                      </a:lnTo>
                      <a:lnTo>
                        <a:pt x="74" y="63"/>
                      </a:lnTo>
                      <a:lnTo>
                        <a:pt x="81" y="67"/>
                      </a:lnTo>
                      <a:lnTo>
                        <a:pt x="87" y="73"/>
                      </a:lnTo>
                      <a:lnTo>
                        <a:pt x="91" y="78"/>
                      </a:lnTo>
                      <a:lnTo>
                        <a:pt x="93" y="85"/>
                      </a:lnTo>
                      <a:lnTo>
                        <a:pt x="95" y="92"/>
                      </a:lnTo>
                      <a:lnTo>
                        <a:pt x="96" y="102"/>
                      </a:lnTo>
                      <a:lnTo>
                        <a:pt x="98" y="112"/>
                      </a:lnTo>
                      <a:lnTo>
                        <a:pt x="100" y="124"/>
                      </a:lnTo>
                      <a:lnTo>
                        <a:pt x="103" y="135"/>
                      </a:lnTo>
                      <a:lnTo>
                        <a:pt x="106" y="147"/>
                      </a:lnTo>
                      <a:lnTo>
                        <a:pt x="111" y="158"/>
                      </a:lnTo>
                      <a:lnTo>
                        <a:pt x="116" y="168"/>
                      </a:lnTo>
                      <a:lnTo>
                        <a:pt x="123" y="180"/>
                      </a:lnTo>
                      <a:lnTo>
                        <a:pt x="131" y="190"/>
                      </a:lnTo>
                      <a:lnTo>
                        <a:pt x="140" y="199"/>
                      </a:lnTo>
                      <a:lnTo>
                        <a:pt x="150" y="207"/>
                      </a:lnTo>
                      <a:lnTo>
                        <a:pt x="163" y="215"/>
                      </a:lnTo>
                      <a:lnTo>
                        <a:pt x="172" y="219"/>
                      </a:lnTo>
                      <a:lnTo>
                        <a:pt x="183" y="223"/>
                      </a:lnTo>
                      <a:lnTo>
                        <a:pt x="194" y="226"/>
                      </a:lnTo>
                      <a:lnTo>
                        <a:pt x="207" y="228"/>
                      </a:lnTo>
                      <a:lnTo>
                        <a:pt x="220" y="229"/>
                      </a:lnTo>
                    </a:path>
                  </a:pathLst>
                </a:cu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 type="none" w="sm" len="sm"/>
                  <a:tailEnd type="none" w="sm" len="sm"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3" name="Freeform 53"/>
                <p:cNvSpPr>
                  <a:spLocks/>
                </p:cNvSpPr>
                <p:nvPr/>
              </p:nvSpPr>
              <p:spPr bwMode="auto">
                <a:xfrm>
                  <a:off x="859" y="1467"/>
                  <a:ext cx="222" cy="230"/>
                </a:xfrm>
                <a:custGeom>
                  <a:avLst/>
                  <a:gdLst/>
                  <a:ahLst/>
                  <a:cxnLst>
                    <a:cxn ang="0">
                      <a:pos x="7" y="204"/>
                    </a:cxn>
                    <a:cxn ang="0">
                      <a:pos x="25" y="158"/>
                    </a:cxn>
                    <a:cxn ang="0">
                      <a:pos x="31" y="111"/>
                    </a:cxn>
                    <a:cxn ang="0">
                      <a:pos x="36" y="72"/>
                    </a:cxn>
                    <a:cxn ang="0">
                      <a:pos x="41" y="52"/>
                    </a:cxn>
                    <a:cxn ang="0">
                      <a:pos x="50" y="37"/>
                    </a:cxn>
                    <a:cxn ang="0">
                      <a:pos x="62" y="24"/>
                    </a:cxn>
                    <a:cxn ang="0">
                      <a:pos x="77" y="13"/>
                    </a:cxn>
                    <a:cxn ang="0">
                      <a:pos x="96" y="5"/>
                    </a:cxn>
                    <a:cxn ang="0">
                      <a:pos x="120" y="0"/>
                    </a:cxn>
                    <a:cxn ang="0">
                      <a:pos x="143" y="0"/>
                    </a:cxn>
                    <a:cxn ang="0">
                      <a:pos x="165" y="7"/>
                    </a:cxn>
                    <a:cxn ang="0">
                      <a:pos x="184" y="16"/>
                    </a:cxn>
                    <a:cxn ang="0">
                      <a:pos x="201" y="31"/>
                    </a:cxn>
                    <a:cxn ang="0">
                      <a:pos x="215" y="51"/>
                    </a:cxn>
                    <a:cxn ang="0">
                      <a:pos x="221" y="73"/>
                    </a:cxn>
                    <a:cxn ang="0">
                      <a:pos x="217" y="72"/>
                    </a:cxn>
                    <a:cxn ang="0">
                      <a:pos x="205" y="64"/>
                    </a:cxn>
                    <a:cxn ang="0">
                      <a:pos x="184" y="58"/>
                    </a:cxn>
                    <a:cxn ang="0">
                      <a:pos x="164" y="57"/>
                    </a:cxn>
                    <a:cxn ang="0">
                      <a:pos x="145" y="63"/>
                    </a:cxn>
                    <a:cxn ang="0">
                      <a:pos x="132" y="73"/>
                    </a:cxn>
                    <a:cxn ang="0">
                      <a:pos x="127" y="85"/>
                    </a:cxn>
                    <a:cxn ang="0">
                      <a:pos x="123" y="102"/>
                    </a:cxn>
                    <a:cxn ang="0">
                      <a:pos x="120" y="124"/>
                    </a:cxn>
                    <a:cxn ang="0">
                      <a:pos x="113" y="147"/>
                    </a:cxn>
                    <a:cxn ang="0">
                      <a:pos x="104" y="168"/>
                    </a:cxn>
                    <a:cxn ang="0">
                      <a:pos x="89" y="190"/>
                    </a:cxn>
                    <a:cxn ang="0">
                      <a:pos x="69" y="207"/>
                    </a:cxn>
                    <a:cxn ang="0">
                      <a:pos x="47" y="219"/>
                    </a:cxn>
                    <a:cxn ang="0">
                      <a:pos x="25" y="226"/>
                    </a:cxn>
                    <a:cxn ang="0">
                      <a:pos x="0" y="229"/>
                    </a:cxn>
                  </a:cxnLst>
                  <a:rect l="0" t="0" r="r" b="b"/>
                  <a:pathLst>
                    <a:path w="222" h="230">
                      <a:moveTo>
                        <a:pt x="0" y="229"/>
                      </a:moveTo>
                      <a:lnTo>
                        <a:pt x="7" y="204"/>
                      </a:lnTo>
                      <a:lnTo>
                        <a:pt x="17" y="180"/>
                      </a:lnTo>
                      <a:lnTo>
                        <a:pt x="25" y="158"/>
                      </a:lnTo>
                      <a:lnTo>
                        <a:pt x="29" y="136"/>
                      </a:lnTo>
                      <a:lnTo>
                        <a:pt x="31" y="111"/>
                      </a:lnTo>
                      <a:lnTo>
                        <a:pt x="34" y="85"/>
                      </a:lnTo>
                      <a:lnTo>
                        <a:pt x="36" y="72"/>
                      </a:lnTo>
                      <a:lnTo>
                        <a:pt x="38" y="61"/>
                      </a:lnTo>
                      <a:lnTo>
                        <a:pt x="41" y="52"/>
                      </a:lnTo>
                      <a:lnTo>
                        <a:pt x="46" y="43"/>
                      </a:lnTo>
                      <a:lnTo>
                        <a:pt x="50" y="37"/>
                      </a:lnTo>
                      <a:lnTo>
                        <a:pt x="56" y="30"/>
                      </a:lnTo>
                      <a:lnTo>
                        <a:pt x="62" y="24"/>
                      </a:lnTo>
                      <a:lnTo>
                        <a:pt x="69" y="18"/>
                      </a:lnTo>
                      <a:lnTo>
                        <a:pt x="77" y="13"/>
                      </a:lnTo>
                      <a:lnTo>
                        <a:pt x="86" y="9"/>
                      </a:lnTo>
                      <a:lnTo>
                        <a:pt x="96" y="5"/>
                      </a:lnTo>
                      <a:lnTo>
                        <a:pt x="108" y="2"/>
                      </a:lnTo>
                      <a:lnTo>
                        <a:pt x="120" y="0"/>
                      </a:lnTo>
                      <a:lnTo>
                        <a:pt x="132" y="0"/>
                      </a:lnTo>
                      <a:lnTo>
                        <a:pt x="143" y="0"/>
                      </a:lnTo>
                      <a:lnTo>
                        <a:pt x="155" y="2"/>
                      </a:lnTo>
                      <a:lnTo>
                        <a:pt x="165" y="7"/>
                      </a:lnTo>
                      <a:lnTo>
                        <a:pt x="175" y="10"/>
                      </a:lnTo>
                      <a:lnTo>
                        <a:pt x="184" y="16"/>
                      </a:lnTo>
                      <a:lnTo>
                        <a:pt x="195" y="24"/>
                      </a:lnTo>
                      <a:lnTo>
                        <a:pt x="201" y="31"/>
                      </a:lnTo>
                      <a:lnTo>
                        <a:pt x="209" y="41"/>
                      </a:lnTo>
                      <a:lnTo>
                        <a:pt x="215" y="51"/>
                      </a:lnTo>
                      <a:lnTo>
                        <a:pt x="219" y="63"/>
                      </a:lnTo>
                      <a:lnTo>
                        <a:pt x="221" y="73"/>
                      </a:lnTo>
                      <a:lnTo>
                        <a:pt x="220" y="79"/>
                      </a:lnTo>
                      <a:lnTo>
                        <a:pt x="217" y="72"/>
                      </a:lnTo>
                      <a:lnTo>
                        <a:pt x="212" y="67"/>
                      </a:lnTo>
                      <a:lnTo>
                        <a:pt x="205" y="64"/>
                      </a:lnTo>
                      <a:lnTo>
                        <a:pt x="195" y="60"/>
                      </a:lnTo>
                      <a:lnTo>
                        <a:pt x="184" y="58"/>
                      </a:lnTo>
                      <a:lnTo>
                        <a:pt x="174" y="57"/>
                      </a:lnTo>
                      <a:lnTo>
                        <a:pt x="164" y="57"/>
                      </a:lnTo>
                      <a:lnTo>
                        <a:pt x="153" y="60"/>
                      </a:lnTo>
                      <a:lnTo>
                        <a:pt x="145" y="63"/>
                      </a:lnTo>
                      <a:lnTo>
                        <a:pt x="139" y="67"/>
                      </a:lnTo>
                      <a:lnTo>
                        <a:pt x="132" y="73"/>
                      </a:lnTo>
                      <a:lnTo>
                        <a:pt x="129" y="78"/>
                      </a:lnTo>
                      <a:lnTo>
                        <a:pt x="127" y="85"/>
                      </a:lnTo>
                      <a:lnTo>
                        <a:pt x="125" y="92"/>
                      </a:lnTo>
                      <a:lnTo>
                        <a:pt x="123" y="102"/>
                      </a:lnTo>
                      <a:lnTo>
                        <a:pt x="122" y="112"/>
                      </a:lnTo>
                      <a:lnTo>
                        <a:pt x="120" y="124"/>
                      </a:lnTo>
                      <a:lnTo>
                        <a:pt x="117" y="135"/>
                      </a:lnTo>
                      <a:lnTo>
                        <a:pt x="113" y="147"/>
                      </a:lnTo>
                      <a:lnTo>
                        <a:pt x="109" y="158"/>
                      </a:lnTo>
                      <a:lnTo>
                        <a:pt x="104" y="168"/>
                      </a:lnTo>
                      <a:lnTo>
                        <a:pt x="97" y="180"/>
                      </a:lnTo>
                      <a:lnTo>
                        <a:pt x="89" y="190"/>
                      </a:lnTo>
                      <a:lnTo>
                        <a:pt x="79" y="199"/>
                      </a:lnTo>
                      <a:lnTo>
                        <a:pt x="69" y="207"/>
                      </a:lnTo>
                      <a:lnTo>
                        <a:pt x="57" y="215"/>
                      </a:lnTo>
                      <a:lnTo>
                        <a:pt x="47" y="219"/>
                      </a:lnTo>
                      <a:lnTo>
                        <a:pt x="37" y="223"/>
                      </a:lnTo>
                      <a:lnTo>
                        <a:pt x="25" y="226"/>
                      </a:lnTo>
                      <a:lnTo>
                        <a:pt x="12" y="228"/>
                      </a:lnTo>
                      <a:lnTo>
                        <a:pt x="0" y="229"/>
                      </a:lnTo>
                    </a:path>
                  </a:pathLst>
                </a:cu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 type="none" w="sm" len="sm"/>
                  <a:tailEnd type="none" w="sm" len="sm"/>
                </a:ln>
                <a:effectLst/>
              </p:spPr>
              <p:txBody>
                <a:bodyPr/>
                <a:lstStyle/>
                <a:p>
                  <a:pPr>
                    <a:defRPr/>
                  </a:pPr>
                  <a:endParaRPr lang="ru-RU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44" name="Oval 54"/>
                <p:cNvSpPr>
                  <a:spLocks noChangeArrowheads="1"/>
                </p:cNvSpPr>
                <p:nvPr/>
              </p:nvSpPr>
              <p:spPr bwMode="auto">
                <a:xfrm>
                  <a:off x="829" y="1345"/>
                  <a:ext cx="56" cy="5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1"/>
                    </a:gs>
                    <a:gs pos="100000">
                      <a:schemeClr val="accent1">
                        <a:gamma/>
                        <a:shade val="46275"/>
                        <a:invGamma/>
                      </a:schemeClr>
                    </a:gs>
                  </a:gsLst>
                  <a:lin ang="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none" lIns="92075" tIns="46038" rIns="92075" bIns="46038" anchor="ctr"/>
                <a:lstStyle/>
                <a:p>
                  <a:pPr>
                    <a:spcBef>
                      <a:spcPct val="50000"/>
                    </a:spcBef>
                    <a:defRPr/>
                  </a:pPr>
                  <a:endParaRPr kumimoji="1" lang="ru-RU" sz="2400">
                    <a:solidFill>
                      <a:srgbClr val="333300"/>
                    </a:solidFill>
                    <a:latin typeface="Times New Roman" charset="0"/>
                    <a:cs typeface="Arial" panose="020B0604020202020204" pitchFamily="34" charset="0"/>
                  </a:endParaRPr>
                </a:p>
              </p:txBody>
            </p:sp>
          </p:grpSp>
        </p:grpSp>
      </p:grpSp>
      <p:sp>
        <p:nvSpPr>
          <p:cNvPr id="17410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2738438" y="1381125"/>
            <a:ext cx="6253162" cy="2333625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2741613" y="4124325"/>
            <a:ext cx="6249987" cy="1285875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54" name="Rectangle 4"/>
          <p:cNvSpPr>
            <a:spLocks noGrp="1" noChangeArrowheads="1"/>
          </p:cNvSpPr>
          <p:nvPr>
            <p:ph type="dt" sz="quarter" idx="10"/>
          </p:nvPr>
        </p:nvSpPr>
        <p:spPr>
          <a:xfrm>
            <a:off x="2743200" y="5410200"/>
            <a:ext cx="6248400" cy="457200"/>
          </a:xfrm>
        </p:spPr>
        <p:txBody>
          <a:bodyPr wrap="none"/>
          <a:lstStyle>
            <a:lvl1pPr fontAlgn="base">
              <a:spcBef>
                <a:spcPct val="0"/>
              </a:spcBef>
              <a:spcAft>
                <a:spcPct val="0"/>
              </a:spcAft>
              <a:defRPr sz="3200" b="1">
                <a:latin typeface="+mn-lt"/>
              </a:defRPr>
            </a:lvl1pPr>
          </a:lstStyle>
          <a:p>
            <a:pPr>
              <a:defRPr/>
            </a:pPr>
            <a:fld id="{FBD4E464-5703-431E-8DDA-D362F04357B3}" type="datetime1">
              <a:rPr lang="en-US" smtClean="0"/>
              <a:t>5/18/2018</a:t>
            </a:fld>
            <a:endParaRPr lang="ru-RU"/>
          </a:p>
        </p:txBody>
      </p:sp>
      <p:sp>
        <p:nvSpPr>
          <p:cNvPr id="55" name="Rectangle 5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6" name="Rectangle 5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50FB1A48-301D-46D3-B224-928F3FF7885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674629130"/>
      </p:ext>
    </p:extLst>
  </p:cSld>
  <p:clrMapOvr>
    <a:masterClrMapping/>
  </p:clrMapOvr>
  <p:transition>
    <p:wipe dir="u"/>
  </p:transition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73C4542F-0FF8-455F-A024-B80EB55F4F27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531FA021-A706-4B3B-BE16-4A770E6729C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768807801"/>
      </p:ext>
    </p:extLst>
  </p:cSld>
  <p:clrMapOvr>
    <a:masterClrMapping/>
  </p:clrMapOvr>
  <p:transition>
    <p:wipe dir="u"/>
  </p:transition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227627E8-DB56-4625-9F07-E127E0A50832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BF9A5781-22DD-44A6-BC7D-B642FAEB3DC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104288830"/>
      </p:ext>
    </p:extLst>
  </p:cSld>
  <p:clrMapOvr>
    <a:masterClrMapping/>
  </p:clrMapOvr>
  <p:transition>
    <p:wipe dir="u"/>
  </p:transition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1500188" y="1524000"/>
            <a:ext cx="3668712" cy="4714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321300" y="1524000"/>
            <a:ext cx="3670300" cy="4714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38DE1A9E-3482-43F4-ACD6-72F1FAD339DD}" type="datetime1">
              <a:rPr lang="en-US" smtClean="0"/>
              <a:t>5/18/2018</a:t>
            </a:fld>
            <a:endParaRPr lang="ru-RU"/>
          </a:p>
        </p:txBody>
      </p:sp>
      <p:sp>
        <p:nvSpPr>
          <p:cNvPr id="6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00FC482-EC6C-445A-B503-671205BCB5A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860753212"/>
      </p:ext>
    </p:extLst>
  </p:cSld>
  <p:clrMapOvr>
    <a:masterClrMapping/>
  </p:clrMapOvr>
  <p:transition>
    <p:wipe dir="u"/>
  </p:transition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A1ECFD32-3B15-404B-A0C1-4487B7A215B1}" type="datetime1">
              <a:rPr lang="en-US" smtClean="0"/>
              <a:t>5/18/2018</a:t>
            </a:fld>
            <a:endParaRPr lang="ru-RU"/>
          </a:p>
        </p:txBody>
      </p:sp>
      <p:sp>
        <p:nvSpPr>
          <p:cNvPr id="8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6245BC8A-295D-450C-9719-0650754EE32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350189243"/>
      </p:ext>
    </p:extLst>
  </p:cSld>
  <p:clrMapOvr>
    <a:masterClrMapping/>
  </p:clrMapOvr>
  <p:transition>
    <p:wipe dir="u"/>
  </p:transition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C6589B90-7599-4C86-858D-B8F257F93864}" type="datetime1">
              <a:rPr lang="en-US" smtClean="0"/>
              <a:t>5/18/2018</a:t>
            </a:fld>
            <a:endParaRPr lang="ru-RU"/>
          </a:p>
        </p:txBody>
      </p:sp>
      <p:sp>
        <p:nvSpPr>
          <p:cNvPr id="4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7C79FE2E-9505-4163-BBE8-70780C100CA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343387912"/>
      </p:ext>
    </p:extLst>
  </p:cSld>
  <p:clrMapOvr>
    <a:masterClrMapping/>
  </p:clrMapOvr>
  <p:transition>
    <p:wipe dir="u"/>
  </p:transition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9149EFCF-F20D-4F15-8E33-C8DD5BB901B4}" type="datetime1">
              <a:rPr lang="en-US" smtClean="0"/>
              <a:t>5/18/2018</a:t>
            </a:fld>
            <a:endParaRPr lang="ru-RU"/>
          </a:p>
        </p:txBody>
      </p:sp>
      <p:sp>
        <p:nvSpPr>
          <p:cNvPr id="3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566B2AA0-1204-4406-86A2-60614F00F7B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259566545"/>
      </p:ext>
    </p:extLst>
  </p:cSld>
  <p:clrMapOvr>
    <a:masterClrMapping/>
  </p:clrMapOvr>
  <p:transition>
    <p:wipe dir="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56ED90-D1E8-4CA3-A7FA-3645B0F1D75B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05B44BFF-AF9A-469A-94F5-55CC630EAA1A}" type="datetime1">
              <a:rPr lang="en-US" smtClean="0"/>
              <a:t>5/18/2018</a:t>
            </a:fld>
            <a:endParaRPr lang="ru-RU"/>
          </a:p>
        </p:txBody>
      </p:sp>
      <p:sp>
        <p:nvSpPr>
          <p:cNvPr id="6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57912ADC-2CB7-4BB3-89B3-19BB901550E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924694997"/>
      </p:ext>
    </p:extLst>
  </p:cSld>
  <p:clrMapOvr>
    <a:masterClrMapping/>
  </p:clrMapOvr>
  <p:transition>
    <p:wipe dir="u"/>
  </p:transition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1FDBFBEB-B4A0-4768-B7C4-F54705A67CD8}" type="datetime1">
              <a:rPr lang="en-US" smtClean="0"/>
              <a:t>5/18/2018</a:t>
            </a:fld>
            <a:endParaRPr lang="ru-RU"/>
          </a:p>
        </p:txBody>
      </p:sp>
      <p:sp>
        <p:nvSpPr>
          <p:cNvPr id="6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D50821A2-498A-4B16-AEAF-41E7A4DFF9A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530142457"/>
      </p:ext>
    </p:extLst>
  </p:cSld>
  <p:clrMapOvr>
    <a:masterClrMapping/>
  </p:clrMapOvr>
  <p:transition>
    <p:wipe dir="u"/>
  </p:transition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69F3DFA8-0424-4F1A-8AB3-34C407B7343A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5B00460F-2E4D-4093-A7CD-21708C8DD5F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336267451"/>
      </p:ext>
    </p:extLst>
  </p:cSld>
  <p:clrMapOvr>
    <a:masterClrMapping/>
  </p:clrMapOvr>
  <p:transition>
    <p:wipe dir="u"/>
  </p:transition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19938" y="228600"/>
            <a:ext cx="1871662" cy="601027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500188" y="228600"/>
            <a:ext cx="5467350" cy="601027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3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fld id="{9B1A3284-643B-4761-B1D9-52BDECB38D6A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Rectangle 3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3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14FDABB-C46A-4C0E-A9A5-3A0B79B714D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649526125"/>
      </p:ext>
    </p:extLst>
  </p:cSld>
  <p:clrMapOvr>
    <a:masterClrMapping/>
  </p:clrMapOvr>
  <p:transition>
    <p:wipe dir="u"/>
  </p:transition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/>
            <a:extLst/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ru-RU" sz="2400" smtClean="0">
                <a:solidFill>
                  <a:srgbClr val="000000"/>
                </a:solidFill>
                <a:latin typeface="Times New Roman" panose="02020603050405020304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9pPr>
              </a:lstStyle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ru-RU" sz="2400" smtClean="0">
                  <a:solidFill>
                    <a:srgbClr val="000000"/>
                  </a:solidFill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9pPr>
              </a:lstStyle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ru-RU" sz="2400" smtClean="0">
                  <a:solidFill>
                    <a:srgbClr val="000000"/>
                  </a:solidFill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noFill/>
                  </a14:hiddenFill>
                </a:ext>
              </a:extLst>
            </p:spPr>
            <p:txBody>
              <a:bodyPr/>
              <a:lstStyle/>
              <a:p>
                <a:pPr eaLnBrk="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ru-RU" smtClean="0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9pPr>
              </a:lstStyle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ru-RU" sz="2400" smtClean="0">
                  <a:solidFill>
                    <a:srgbClr val="000000"/>
                  </a:solidFill>
                  <a:latin typeface="Times New Roman" panose="02020603050405020304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noFill/>
                  </a14:hiddenFill>
                </a:ext>
              </a:extLst>
            </p:spPr>
            <p:txBody>
              <a:bodyPr/>
              <a:lstStyle/>
              <a:p>
                <a:pPr eaLnBrk="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ru-RU" smtClean="0">
                  <a:solidFill>
                    <a:srgbClr val="000000"/>
                  </a:solidFill>
                </a:endParaRPr>
              </a:p>
            </p:txBody>
          </p:sp>
        </p:grpSp>
      </p:grpSp>
      <p:sp>
        <p:nvSpPr>
          <p:cNvPr id="94219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ru-RU" noProof="0" smtClean="0"/>
              <a:t>Образец заголовка</a:t>
            </a:r>
          </a:p>
        </p:txBody>
      </p:sp>
      <p:sp>
        <p:nvSpPr>
          <p:cNvPr id="94220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ru-RU" noProof="0" smtClean="0"/>
              <a:t>Образец подзаголовка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half" idx="10"/>
          </p:nvPr>
        </p:nvSpPr>
        <p:spPr>
          <a:xfrm>
            <a:off x="912813" y="62515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E74385-1A77-4B44-BC91-935D288A1006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CD4AB1-0612-4989-B4AB-BF1A616471DB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041558594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F942A8-0000-417F-BE14-93F2D64B0515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12C1776-D815-44C8-87AE-045C2AE4739C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75091668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AD7312-02D7-4190-9084-6D055C2AE7BC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F876C0-8A42-45A2-A534-2A37EB6AF223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848756013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FE6CD9-8739-4BF5-BD6E-DCF792B5F1BB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97E9E0-9367-4923-8FB4-989A815C492F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891451541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9366D4-6C7B-439B-9B96-614E81A537CF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8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9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8C59AB-468A-496D-8F06-5DF0D90D65E1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557057816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2D3286-588D-46DC-90FA-F161EC0906BE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99EFCD-B10B-4642-A323-9737AD2C378A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677548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8FF3A0-9139-4376-8F86-03D41DBC0D83}" type="datetime1">
              <a:rPr lang="en-US" smtClean="0"/>
              <a:t>5/18/2018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82D816-BCBA-4330-9F91-49351DBEF0F0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4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87B606-3EBA-473A-9EC6-9E73D55082B2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284600303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506C08-9B00-4171-954B-C24FE4348D0B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046AEF-41BB-4FAB-AF48-D07CF8285BF2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36377930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A2A70C-EED7-4281-BF2E-BAEF9030073C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A64878-E78C-4082-976E-F036E8065296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068964920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85CD04-18BD-49F7-839B-0A4769743DB8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55C16AC-B710-4D4D-8BE7-6D0304CD399B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734579939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F8E84D-C7A7-4438-83EE-E813CFA93815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8A19F1-E7A0-47B4-958A-AC20601F7C37}" type="slidenum">
              <a:rPr lang="ru-RU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23059258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695745C-E882-4504-8111-347A0B192868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9145E453-C2EA-4352-BD6B-531C27EE988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474142854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E0C64D3C-F5AB-4489-81EA-7093A54D1C3B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E78A55A9-9308-4577-8A26-829B6D15826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50300908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AD6EA34-3D08-45F4-93B7-0E395366BF04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3113ACF9-91E4-4E18-894A-D81266B1FE3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585527651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D52611A2-9545-4D89-B24F-7B1629754BB0}" type="datetime1">
              <a:rPr lang="en-US" smtClean="0"/>
              <a:t>5/18/2018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6904720-A018-4644-88FC-24B55C3461B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277851514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A193CDC-D2E0-477D-BF9E-8F7F91AD4084}" type="datetime1">
              <a:rPr lang="en-US" smtClean="0"/>
              <a:t>5/18/2018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A8FA043-C055-48B4-A2D0-3D94385953E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3177235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381B72-AB6F-44A7-A599-E9127EEB36B4}" type="datetime1">
              <a:rPr lang="en-US" smtClean="0"/>
              <a:t>5/18/2018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C4B79599-C4C2-41A2-9FE5-EB5F8788AA56}" type="datetime1">
              <a:rPr lang="en-US" smtClean="0"/>
              <a:t>5/18/2018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E3C7645-2105-4EB5-A489-11210E0C4D1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190518014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A58EF68-EFAB-418B-B54E-21514EAA2D20}" type="datetime1">
              <a:rPr lang="en-US" smtClean="0"/>
              <a:t>5/18/2018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2564B263-4AE4-410F-9A1D-5C88200ED40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256135462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05569725-6DFB-4C03-AF3E-90353141E65C}" type="datetime1">
              <a:rPr lang="en-US" smtClean="0"/>
              <a:t>5/18/2018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74E409A-C8B8-43B7-969E-33453CB20D2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570001953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rtlCol="0">
            <a:normAutofit/>
          </a:bodyPr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9FD38931-FFB0-451D-9DE8-9AE9A8C1ED74}" type="datetime1">
              <a:rPr lang="en-US" smtClean="0"/>
              <a:t>5/18/2018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2B191CBC-266A-4D8B-A5D4-06AD601236C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864317247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ADD283C-2E5A-418A-AF93-A54FB6313A21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1943C3D0-F9C0-4D9D-B2D1-9CE20483EE6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52186711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6A575A64-1DBF-4232-B1B5-C23E14DA0946}" type="datetime1">
              <a:rPr lang="en-US" smtClean="0"/>
              <a:t>5/18/2018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hangingPunct="0"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EEA2E13-7757-4026-BC28-34C102EC45B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759939579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905000"/>
            <a:ext cx="7543800" cy="2593975"/>
          </a:xfrm>
        </p:spPr>
        <p:txBody>
          <a:bodyPr anchor="b"/>
          <a:lstStyle>
            <a:lvl1pPr>
              <a:defRPr sz="6600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572000"/>
            <a:ext cx="6461760" cy="1066800"/>
          </a:xfrm>
        </p:spPr>
        <p:txBody>
          <a:bodyPr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9B0C7ED1-860E-4137-B739-B103D4BD5FE6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BE7083C-6300-4CF0-9D67-7D5BB12BE5F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527896965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C3D7CF59-104C-4171-8746-201A9342D34E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B45D1AC-B07E-429E-8154-7C0583A1495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951808246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5486400"/>
            <a:ext cx="7659687" cy="1168400"/>
          </a:xfrm>
        </p:spPr>
        <p:txBody>
          <a:bodyPr anchor="t"/>
          <a:lstStyle>
            <a:lvl1pPr algn="l">
              <a:defRPr sz="36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852863"/>
            <a:ext cx="6135687" cy="1633538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9AB369A-4583-4B6C-8CBA-A7BC71598E98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E9FE25B-41A7-4DEF-8839-07215B79E6B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996692307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536192"/>
            <a:ext cx="3657600" cy="45902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A704B27D-6A80-42BB-BB52-95D930A4A582}" type="datetime1">
              <a:rPr lang="en-US" smtClean="0"/>
              <a:t>5/18/2018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246C9709-162E-4957-A40A-0697A523B2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8909947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AF1EB8-D8E0-4DA1-A392-28FA8C8F69E2}" type="datetime1">
              <a:rPr lang="en-US" smtClean="0"/>
              <a:t>5/18/2018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19600" y="1535113"/>
            <a:ext cx="3657600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19600" y="2174875"/>
            <a:ext cx="365760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FB82AEE3-B8D8-4418-A5B4-38B90D42B267}" type="datetime1">
              <a:rPr lang="en-US" smtClean="0"/>
              <a:t>5/18/2018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63799396-9791-4117-8138-434175EFAB4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955000621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F67FA89-654B-4F8A-A758-1DD895DEC12C}" type="datetime1">
              <a:rPr lang="en-US" smtClean="0"/>
              <a:t>5/18/2018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2F6ECF1-C668-4726-B6B3-70B60F89526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836680089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1E6C6753-1DE7-4DC9-AC88-9976FF9A0D66}" type="datetime1">
              <a:rPr lang="en-US" smtClean="0"/>
              <a:t>5/18/2018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D87BE6E3-5A31-4A1D-8B23-78CA70D69C0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11726989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18D0A861-5329-46EB-8CA6-56925EE5543C}" type="datetime1">
              <a:rPr lang="en-US" smtClean="0"/>
              <a:t>5/18/2018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6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0C1B90C5-93DC-4D97-A707-347169C024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605836018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9854F9A6-E0CC-42A1-B967-E625E9F99CCE}" type="datetime1">
              <a:rPr lang="en-US" smtClean="0"/>
              <a:t>5/18/2018</a:t>
            </a:fld>
            <a:endParaRPr lang="en-US"/>
          </a:p>
        </p:txBody>
      </p:sp>
      <p:sp>
        <p:nvSpPr>
          <p:cNvPr id="6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8ABF8757-BAC3-4E81-952C-3ED70CD65AB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86039006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3B0C4B0C-0E2E-4DE7-AA0B-44E623653B8E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3E9E094A-CDEF-4188-B643-FCC0116795D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785126762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1752600" cy="5851525"/>
          </a:xfrm>
        </p:spPr>
        <p:txBody>
          <a:bodyPr vert="eaVert" anchor="b" anchorCtr="0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EE335920-1AAF-477F-A1B0-27E915DC42AA}" type="datetime1">
              <a:rPr lang="en-US" smtClean="0"/>
              <a:t>5/18/2018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43321D0C-EF96-4782-AEF4-9E9EF438590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69719740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B8A7C-BDFA-4945-AAD5-E1946BEC19C4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32121675"/>
      </p:ext>
    </p:extLst>
  </p:cSld>
  <p:clrMapOvr>
    <a:masterClrMapping/>
  </p:clrMapOvr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0D7EA9-871F-4FF4-89BD-F87C05CB45C8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07645237"/>
      </p:ext>
    </p:extLst>
  </p:cSld>
  <p:clrMapOvr>
    <a:masterClrMapping/>
  </p:clrMapOvr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FD590-FF83-4203-93CF-9E6E9C24580A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72607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E49C3-AECA-4C7F-B84C-DD0CB6ADBC4C}" type="datetime1">
              <a:rPr lang="en-US" smtClean="0"/>
              <a:t>5/18/2018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177B-32A9-4D32-A55A-5A4C1F3B93B9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33660374"/>
      </p:ext>
    </p:extLst>
  </p:cSld>
  <p:clrMapOvr>
    <a:masterClrMapping/>
  </p:clrMapOvr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E48C7-A586-4178-A6AA-5309B2F3E8F6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707933853"/>
      </p:ext>
    </p:extLst>
  </p:cSld>
  <p:clrMapOvr>
    <a:masterClrMapping/>
  </p:clrMapOvr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F94A5-F6F0-4CBC-8D95-5430F8C90ABB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543485052"/>
      </p:ext>
    </p:extLst>
  </p:cSld>
  <p:clrMapOvr>
    <a:masterClrMapping/>
  </p:clrMapOvr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A5FA40-54BE-4575-8DCE-A6C9BE40DD73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575054549"/>
      </p:ext>
    </p:extLst>
  </p:cSld>
  <p:clrMapOvr>
    <a:masterClrMapping/>
  </p:clrMapOvr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72ACCA-E56B-4264-8F74-67AE572B49F7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32789893"/>
      </p:ext>
    </p:extLst>
  </p:cSld>
  <p:clrMapOvr>
    <a:masterClrMapping/>
  </p:clrMapOvr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ACE5B-7BFD-49D0-8906-D42A7CD5557B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510726691"/>
      </p:ext>
    </p:extLst>
  </p:cSld>
  <p:clrMapOvr>
    <a:masterClrMapping/>
  </p:clrMapOvr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.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449C98-FE9E-4D92-9D28-3ACA19947A2F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610249292"/>
      </p:ext>
    </p:extLst>
  </p:cSld>
  <p:clrMapOvr>
    <a:masterClrMapping/>
  </p:clrMapOvr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. загол.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55A407-0AF2-4C80-8AA2-73D0203DA98B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854925147"/>
      </p:ext>
    </p:extLst>
  </p:cSld>
  <p:clrMapOvr>
    <a:masterClrMapping/>
  </p:clrMapOvr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818B6-754D-4100-A18C-27EF8613FCC5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922242395"/>
      </p:ext>
    </p:extLst>
  </p:cSld>
  <p:clrMapOvr>
    <a:masterClrMapping/>
  </p:clrMapOvr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453D47-10C1-42B4-B23A-8E8D7B02B1CE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4112431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1" y="5495544"/>
            <a:ext cx="7772400" cy="594360"/>
          </a:xfrm>
        </p:spPr>
        <p:txBody>
          <a:bodyPr anchor="b"/>
          <a:lstStyle>
            <a:lvl1pPr algn="ctr">
              <a:defRPr sz="22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799" y="6096000"/>
            <a:ext cx="7772401" cy="6096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C3F542-3E87-4394-A25A-57616A3D8C0B}" type="datetime1">
              <a:rPr lang="en-US" smtClean="0"/>
              <a:t>5/18/2018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04800" y="381000"/>
            <a:ext cx="7772400" cy="494284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00B8B7-70B4-4890-BD4F-D2D2AB346F5C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29127033"/>
      </p:ext>
    </p:extLst>
  </p:cSld>
  <p:clrMapOvr>
    <a:masterClrMapping/>
  </p:clrMapOvr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8BF720-B98F-4C1E-BF01-19F939A3B084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8672983"/>
      </p:ext>
    </p:extLst>
  </p:cSld>
  <p:clrMapOvr>
    <a:masterClrMapping/>
  </p:clrMapOvr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1072DB-D439-47DB-B08A-0C5031C5C1F3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374802771"/>
      </p:ext>
    </p:extLst>
  </p:cSld>
  <p:clrMapOvr>
    <a:masterClrMapping/>
  </p:clrMapOvr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F15A92-A2C1-4416-9552-4268B4D4C0C4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008593002"/>
      </p:ext>
    </p:extLst>
  </p:cSld>
  <p:clrMapOvr>
    <a:masterClrMapping/>
  </p:clrMapOvr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DFCBEE-F183-4B9A-A9B9-A120CA08F78F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982151808"/>
      </p:ext>
    </p:extLst>
  </p:cSld>
  <p:clrMapOvr>
    <a:masterClrMapping/>
  </p:clrMapOvr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57A0BC-CBC8-4F04-8974-DFAC25CFDB69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850093816"/>
      </p:ext>
    </p:extLst>
  </p:cSld>
  <p:clrMapOvr>
    <a:masterClrMapping/>
  </p:clrMapOvr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F4E11A-CC1E-4F42-A5B6-4042546AA721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714496507"/>
      </p:ext>
    </p:extLst>
  </p:cSld>
  <p:clrMapOvr>
    <a:masterClrMapping/>
  </p:clrMapOvr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.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2914DF-CEC6-4587-9AE1-38A107DF99B2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5011249"/>
      </p:ext>
    </p:extLst>
  </p:cSld>
  <p:clrMapOvr>
    <a:masterClrMapping/>
  </p:clrMapOvr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. загол.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C10E7-0C49-402E-9CDA-43A807C631CE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661285308"/>
      </p:ext>
    </p:extLst>
  </p:cSld>
  <p:clrMapOvr>
    <a:masterClrMapping/>
  </p:clrMapOvr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17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5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7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88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0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2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4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5A01A-9CE8-4E94-B5E7-6F5CAD5DCA1F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0929790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" y="5495278"/>
            <a:ext cx="7772400" cy="594626"/>
          </a:xfrm>
        </p:spPr>
        <p:txBody>
          <a:bodyPr anchor="b"/>
          <a:lstStyle>
            <a:lvl1pPr algn="ctr">
              <a:defRPr sz="2200" b="1">
                <a:ln>
                  <a:noFill/>
                </a:ln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84582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1752" y="6096000"/>
            <a:ext cx="7772400" cy="612648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E12E00-48B8-4F3D-9A8A-480F25DE8AE1}" type="datetime1">
              <a:rPr lang="en-US" smtClean="0"/>
              <a:t>5/18/2018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F10C7D-D40E-4789-8C55-3A7D7BEA3C05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114294272"/>
      </p:ext>
    </p:extLst>
  </p:cSld>
  <p:clrMapOvr>
    <a:masterClrMapping/>
  </p:clrMapOvr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722313" y="4406901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4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17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35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53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706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588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06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236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413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CFCF1C-7D82-4B56-8311-5138B46BBADC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82230041"/>
      </p:ext>
    </p:extLst>
  </p:cSld>
  <p:clrMapOvr>
    <a:masterClrMapping/>
  </p:clrMapOvr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724D16-7D75-4BCA-B268-B2C833329352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57930596"/>
      </p:ext>
    </p:extLst>
  </p:cSld>
  <p:clrMapOvr>
    <a:masterClrMapping/>
  </p:clrMapOvr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77" indent="0">
              <a:buNone/>
              <a:defRPr sz="2000" b="1"/>
            </a:lvl2pPr>
            <a:lvl3pPr marL="914353" indent="0">
              <a:buNone/>
              <a:defRPr sz="1800" b="1"/>
            </a:lvl3pPr>
            <a:lvl4pPr marL="1371530" indent="0">
              <a:buNone/>
              <a:defRPr sz="1600" b="1"/>
            </a:lvl4pPr>
            <a:lvl5pPr marL="1828706" indent="0">
              <a:buNone/>
              <a:defRPr sz="1600" b="1"/>
            </a:lvl5pPr>
            <a:lvl6pPr marL="2285883" indent="0">
              <a:buNone/>
              <a:defRPr sz="1600" b="1"/>
            </a:lvl6pPr>
            <a:lvl7pPr marL="2743060" indent="0">
              <a:buNone/>
              <a:defRPr sz="1600" b="1"/>
            </a:lvl7pPr>
            <a:lvl8pPr marL="3200236" indent="0">
              <a:buNone/>
              <a:defRPr sz="1600" b="1"/>
            </a:lvl8pPr>
            <a:lvl9pPr marL="3657413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77" indent="0">
              <a:buNone/>
              <a:defRPr sz="2000" b="1"/>
            </a:lvl2pPr>
            <a:lvl3pPr marL="914353" indent="0">
              <a:buNone/>
              <a:defRPr sz="1800" b="1"/>
            </a:lvl3pPr>
            <a:lvl4pPr marL="1371530" indent="0">
              <a:buNone/>
              <a:defRPr sz="1600" b="1"/>
            </a:lvl4pPr>
            <a:lvl5pPr marL="1828706" indent="0">
              <a:buNone/>
              <a:defRPr sz="1600" b="1"/>
            </a:lvl5pPr>
            <a:lvl6pPr marL="2285883" indent="0">
              <a:buNone/>
              <a:defRPr sz="1600" b="1"/>
            </a:lvl6pPr>
            <a:lvl7pPr marL="2743060" indent="0">
              <a:buNone/>
              <a:defRPr sz="1600" b="1"/>
            </a:lvl7pPr>
            <a:lvl8pPr marL="3200236" indent="0">
              <a:buNone/>
              <a:defRPr sz="1600" b="1"/>
            </a:lvl8pPr>
            <a:lvl9pPr marL="3657413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AD6A3-B1CE-49B1-AC7C-8E6C748422C2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090551351"/>
      </p:ext>
    </p:extLst>
  </p:cSld>
  <p:clrMapOvr>
    <a:masterClrMapping/>
  </p:clrMapOvr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6BF1C2-2A30-420F-BEB7-F23DE15B67A8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00108325"/>
      </p:ext>
    </p:extLst>
  </p:cSld>
  <p:clrMapOvr>
    <a:masterClrMapping/>
  </p:clrMapOvr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E7BD40-D8EB-4470-B63B-EF1178DDED01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266071343"/>
      </p:ext>
    </p:extLst>
  </p:cSld>
  <p:clrMapOvr>
    <a:masterClrMapping/>
  </p:clrMapOvr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177" indent="0">
              <a:buNone/>
              <a:defRPr sz="1200"/>
            </a:lvl2pPr>
            <a:lvl3pPr marL="914353" indent="0">
              <a:buNone/>
              <a:defRPr sz="1000"/>
            </a:lvl3pPr>
            <a:lvl4pPr marL="1371530" indent="0">
              <a:buNone/>
              <a:defRPr sz="900"/>
            </a:lvl4pPr>
            <a:lvl5pPr marL="1828706" indent="0">
              <a:buNone/>
              <a:defRPr sz="900"/>
            </a:lvl5pPr>
            <a:lvl6pPr marL="2285883" indent="0">
              <a:buNone/>
              <a:defRPr sz="900"/>
            </a:lvl6pPr>
            <a:lvl7pPr marL="2743060" indent="0">
              <a:buNone/>
              <a:defRPr sz="900"/>
            </a:lvl7pPr>
            <a:lvl8pPr marL="3200236" indent="0">
              <a:buNone/>
              <a:defRPr sz="900"/>
            </a:lvl8pPr>
            <a:lvl9pPr marL="3657413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92EE35-5408-4707-854C-3A59CFFF1367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82561423"/>
      </p:ext>
    </p:extLst>
  </p:cSld>
  <p:clrMapOvr>
    <a:masterClrMapping/>
  </p:clrMapOvr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177" indent="0">
              <a:buNone/>
              <a:defRPr sz="2800"/>
            </a:lvl2pPr>
            <a:lvl3pPr marL="914353" indent="0">
              <a:buNone/>
              <a:defRPr sz="2400"/>
            </a:lvl3pPr>
            <a:lvl4pPr marL="1371530" indent="0">
              <a:buNone/>
              <a:defRPr sz="2000"/>
            </a:lvl4pPr>
            <a:lvl5pPr marL="1828706" indent="0">
              <a:buNone/>
              <a:defRPr sz="2000"/>
            </a:lvl5pPr>
            <a:lvl6pPr marL="2285883" indent="0">
              <a:buNone/>
              <a:defRPr sz="2000"/>
            </a:lvl6pPr>
            <a:lvl7pPr marL="2743060" indent="0">
              <a:buNone/>
              <a:defRPr sz="2000"/>
            </a:lvl7pPr>
            <a:lvl8pPr marL="3200236" indent="0">
              <a:buNone/>
              <a:defRPr sz="2000"/>
            </a:lvl8pPr>
            <a:lvl9pPr marL="3657413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177" indent="0">
              <a:buNone/>
              <a:defRPr sz="1200"/>
            </a:lvl2pPr>
            <a:lvl3pPr marL="914353" indent="0">
              <a:buNone/>
              <a:defRPr sz="1000"/>
            </a:lvl3pPr>
            <a:lvl4pPr marL="1371530" indent="0">
              <a:buNone/>
              <a:defRPr sz="900"/>
            </a:lvl4pPr>
            <a:lvl5pPr marL="1828706" indent="0">
              <a:buNone/>
              <a:defRPr sz="900"/>
            </a:lvl5pPr>
            <a:lvl6pPr marL="2285883" indent="0">
              <a:buNone/>
              <a:defRPr sz="900"/>
            </a:lvl6pPr>
            <a:lvl7pPr marL="2743060" indent="0">
              <a:buNone/>
              <a:defRPr sz="900"/>
            </a:lvl7pPr>
            <a:lvl8pPr marL="3200236" indent="0">
              <a:buNone/>
              <a:defRPr sz="900"/>
            </a:lvl8pPr>
            <a:lvl9pPr marL="3657413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D9B50-1C91-4C55-9717-A474A16D7BAF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034320212"/>
      </p:ext>
    </p:extLst>
  </p:cSld>
  <p:clrMapOvr>
    <a:masterClrMapping/>
  </p:clrMapOvr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.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30EA6-7A09-47FB-BE7F-E5A2DD2BC495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701186286"/>
      </p:ext>
    </p:extLst>
  </p:cSld>
  <p:clrMapOvr>
    <a:masterClrMapping/>
  </p:clrMapOvr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. загол.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D5B159-7990-4E82-B769-336721B5AE22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53656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4.xml"/><Relationship Id="rId3" Type="http://schemas.openxmlformats.org/officeDocument/2006/relationships/slideLayout" Target="../slideLayouts/slideLayout69.xml"/><Relationship Id="rId7" Type="http://schemas.openxmlformats.org/officeDocument/2006/relationships/slideLayout" Target="../slideLayouts/slideLayout7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68.xml"/><Relationship Id="rId1" Type="http://schemas.openxmlformats.org/officeDocument/2006/relationships/slideLayout" Target="../slideLayouts/slideLayout67.xml"/><Relationship Id="rId6" Type="http://schemas.openxmlformats.org/officeDocument/2006/relationships/slideLayout" Target="../slideLayouts/slideLayout72.xml"/><Relationship Id="rId11" Type="http://schemas.openxmlformats.org/officeDocument/2006/relationships/slideLayout" Target="../slideLayouts/slideLayout77.xml"/><Relationship Id="rId5" Type="http://schemas.openxmlformats.org/officeDocument/2006/relationships/slideLayout" Target="../slideLayouts/slideLayout71.xml"/><Relationship Id="rId10" Type="http://schemas.openxmlformats.org/officeDocument/2006/relationships/slideLayout" Target="../slideLayouts/slideLayout76.xml"/><Relationship Id="rId4" Type="http://schemas.openxmlformats.org/officeDocument/2006/relationships/slideLayout" Target="../slideLayouts/slideLayout70.xml"/><Relationship Id="rId9" Type="http://schemas.openxmlformats.org/officeDocument/2006/relationships/slideLayout" Target="../slideLayouts/slideLayout7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5.xml"/><Relationship Id="rId3" Type="http://schemas.openxmlformats.org/officeDocument/2006/relationships/slideLayout" Target="../slideLayouts/slideLayout80.xml"/><Relationship Id="rId7" Type="http://schemas.openxmlformats.org/officeDocument/2006/relationships/slideLayout" Target="../slideLayouts/slideLayout8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79.xml"/><Relationship Id="rId1" Type="http://schemas.openxmlformats.org/officeDocument/2006/relationships/slideLayout" Target="../slideLayouts/slideLayout78.xml"/><Relationship Id="rId6" Type="http://schemas.openxmlformats.org/officeDocument/2006/relationships/slideLayout" Target="../slideLayouts/slideLayout83.xml"/><Relationship Id="rId11" Type="http://schemas.openxmlformats.org/officeDocument/2006/relationships/slideLayout" Target="../slideLayouts/slideLayout88.xml"/><Relationship Id="rId5" Type="http://schemas.openxmlformats.org/officeDocument/2006/relationships/slideLayout" Target="../slideLayouts/slideLayout82.xml"/><Relationship Id="rId10" Type="http://schemas.openxmlformats.org/officeDocument/2006/relationships/slideLayout" Target="../slideLayouts/slideLayout87.xml"/><Relationship Id="rId4" Type="http://schemas.openxmlformats.org/officeDocument/2006/relationships/slideLayout" Target="../slideLayouts/slideLayout81.xml"/><Relationship Id="rId9" Type="http://schemas.openxmlformats.org/officeDocument/2006/relationships/slideLayout" Target="../slideLayouts/slideLayout8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6.xml"/><Relationship Id="rId13" Type="http://schemas.openxmlformats.org/officeDocument/2006/relationships/theme" Target="../theme/theme9.xml"/><Relationship Id="rId3" Type="http://schemas.openxmlformats.org/officeDocument/2006/relationships/slideLayout" Target="../slideLayouts/slideLayout91.xml"/><Relationship Id="rId7" Type="http://schemas.openxmlformats.org/officeDocument/2006/relationships/slideLayout" Target="../slideLayouts/slideLayout95.xml"/><Relationship Id="rId12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90.xml"/><Relationship Id="rId1" Type="http://schemas.openxmlformats.org/officeDocument/2006/relationships/slideLayout" Target="../slideLayouts/slideLayout89.xml"/><Relationship Id="rId6" Type="http://schemas.openxmlformats.org/officeDocument/2006/relationships/slideLayout" Target="../slideLayouts/slideLayout94.xml"/><Relationship Id="rId11" Type="http://schemas.openxmlformats.org/officeDocument/2006/relationships/slideLayout" Target="../slideLayouts/slideLayout99.xml"/><Relationship Id="rId5" Type="http://schemas.openxmlformats.org/officeDocument/2006/relationships/slideLayout" Target="../slideLayouts/slideLayout93.xml"/><Relationship Id="rId10" Type="http://schemas.openxmlformats.org/officeDocument/2006/relationships/slideLayout" Target="../slideLayouts/slideLayout98.xml"/><Relationship Id="rId4" Type="http://schemas.openxmlformats.org/officeDocument/2006/relationships/slideLayout" Target="../slideLayouts/slideLayout92.xml"/><Relationship Id="rId9" Type="http://schemas.openxmlformats.org/officeDocument/2006/relationships/slideLayout" Target="../slideLayouts/slideLayout9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620000" cy="4800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788" y="5648960"/>
            <a:ext cx="548640" cy="396240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>
              <a:defRPr sz="1800">
                <a:solidFill>
                  <a:srgbClr val="FFFFFF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6910" y="4048760"/>
            <a:ext cx="2367281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351" y="1645920"/>
            <a:ext cx="2438399" cy="365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2"/>
                </a:solidFill>
              </a:defRPr>
            </a:lvl1pPr>
          </a:lstStyle>
          <a:p>
            <a:fld id="{5C8E450C-2F06-4DA3-BD78-E03DD9D9BFD0}" type="datetime1">
              <a:rPr lang="en-US" smtClean="0"/>
              <a:t>5/18/2018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4600" kern="1200" cap="none" spc="-100" baseline="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-9525"/>
            <a:ext cx="1557338" cy="6878638"/>
            <a:chOff x="0" y="-6"/>
            <a:chExt cx="981" cy="4333"/>
          </a:xfrm>
        </p:grpSpPr>
        <p:sp>
          <p:nvSpPr>
            <p:cNvPr id="16387" name="Rectangle 3"/>
            <p:cNvSpPr>
              <a:spLocks noChangeArrowheads="1"/>
            </p:cNvSpPr>
            <p:nvPr/>
          </p:nvSpPr>
          <p:spPr bwMode="auto">
            <a:xfrm>
              <a:off x="453" y="2151"/>
              <a:ext cx="114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88" name="Rectangle 4"/>
            <p:cNvSpPr>
              <a:spLocks noChangeArrowheads="1"/>
            </p:cNvSpPr>
            <p:nvPr/>
          </p:nvSpPr>
          <p:spPr bwMode="auto">
            <a:xfrm>
              <a:off x="0" y="2151"/>
              <a:ext cx="221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89" name="Rectangle 5"/>
            <p:cNvSpPr>
              <a:spLocks noChangeArrowheads="1"/>
            </p:cNvSpPr>
            <p:nvPr/>
          </p:nvSpPr>
          <p:spPr bwMode="auto">
            <a:xfrm>
              <a:off x="222" y="2151"/>
              <a:ext cx="231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0" name="Rectangle 6"/>
            <p:cNvSpPr>
              <a:spLocks noChangeArrowheads="1"/>
            </p:cNvSpPr>
            <p:nvPr/>
          </p:nvSpPr>
          <p:spPr bwMode="auto">
            <a:xfrm>
              <a:off x="567" y="2160"/>
              <a:ext cx="204" cy="2161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1" name="Freeform 7"/>
            <p:cNvSpPr>
              <a:spLocks/>
            </p:cNvSpPr>
            <p:nvPr/>
          </p:nvSpPr>
          <p:spPr bwMode="auto">
            <a:xfrm>
              <a:off x="222" y="2636"/>
              <a:ext cx="344" cy="647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1"/>
                </a:cxn>
                <a:cxn ang="0">
                  <a:pos x="146" y="366"/>
                </a:cxn>
                <a:cxn ang="0">
                  <a:pos x="50" y="475"/>
                </a:cxn>
                <a:cxn ang="0">
                  <a:pos x="30" y="505"/>
                </a:cxn>
                <a:cxn ang="0">
                  <a:pos x="17" y="535"/>
                </a:cxn>
                <a:cxn ang="0">
                  <a:pos x="10" y="582"/>
                </a:cxn>
                <a:cxn ang="0">
                  <a:pos x="0" y="646"/>
                </a:cxn>
                <a:cxn ang="0">
                  <a:pos x="0" y="365"/>
                </a:cxn>
                <a:cxn ang="0">
                  <a:pos x="5" y="392"/>
                </a:cxn>
                <a:cxn ang="0">
                  <a:pos x="10" y="404"/>
                </a:cxn>
                <a:cxn ang="0">
                  <a:pos x="20" y="410"/>
                </a:cxn>
                <a:cxn ang="0">
                  <a:pos x="30" y="413"/>
                </a:cxn>
                <a:cxn ang="0">
                  <a:pos x="45" y="413"/>
                </a:cxn>
                <a:cxn ang="0">
                  <a:pos x="60" y="407"/>
                </a:cxn>
                <a:cxn ang="0">
                  <a:pos x="257" y="190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7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1"/>
                  </a:lnTo>
                  <a:lnTo>
                    <a:pt x="146" y="366"/>
                  </a:lnTo>
                  <a:lnTo>
                    <a:pt x="50" y="475"/>
                  </a:lnTo>
                  <a:lnTo>
                    <a:pt x="30" y="505"/>
                  </a:lnTo>
                  <a:lnTo>
                    <a:pt x="17" y="535"/>
                  </a:lnTo>
                  <a:lnTo>
                    <a:pt x="10" y="582"/>
                  </a:lnTo>
                  <a:lnTo>
                    <a:pt x="0" y="646"/>
                  </a:lnTo>
                  <a:lnTo>
                    <a:pt x="0" y="365"/>
                  </a:lnTo>
                  <a:lnTo>
                    <a:pt x="5" y="392"/>
                  </a:lnTo>
                  <a:lnTo>
                    <a:pt x="10" y="404"/>
                  </a:lnTo>
                  <a:lnTo>
                    <a:pt x="20" y="410"/>
                  </a:lnTo>
                  <a:lnTo>
                    <a:pt x="30" y="413"/>
                  </a:lnTo>
                  <a:lnTo>
                    <a:pt x="45" y="413"/>
                  </a:lnTo>
                  <a:lnTo>
                    <a:pt x="60" y="407"/>
                  </a:lnTo>
                  <a:lnTo>
                    <a:pt x="257" y="190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2" name="Freeform 8"/>
            <p:cNvSpPr>
              <a:spLocks/>
            </p:cNvSpPr>
            <p:nvPr/>
          </p:nvSpPr>
          <p:spPr bwMode="auto">
            <a:xfrm>
              <a:off x="222" y="2908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3" name="Freeform 9"/>
            <p:cNvSpPr>
              <a:spLocks/>
            </p:cNvSpPr>
            <p:nvPr/>
          </p:nvSpPr>
          <p:spPr bwMode="auto">
            <a:xfrm>
              <a:off x="222" y="3165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4" name="Freeform 10"/>
            <p:cNvSpPr>
              <a:spLocks/>
            </p:cNvSpPr>
            <p:nvPr/>
          </p:nvSpPr>
          <p:spPr bwMode="auto">
            <a:xfrm>
              <a:off x="222" y="3420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5" name="Freeform 11"/>
            <p:cNvSpPr>
              <a:spLocks/>
            </p:cNvSpPr>
            <p:nvPr/>
          </p:nvSpPr>
          <p:spPr bwMode="auto">
            <a:xfrm>
              <a:off x="222" y="3677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6" name="Freeform 12"/>
            <p:cNvSpPr>
              <a:spLocks/>
            </p:cNvSpPr>
            <p:nvPr/>
          </p:nvSpPr>
          <p:spPr bwMode="auto">
            <a:xfrm>
              <a:off x="301" y="3932"/>
              <a:ext cx="265" cy="392"/>
            </a:xfrm>
            <a:custGeom>
              <a:avLst/>
              <a:gdLst/>
              <a:ahLst/>
              <a:cxnLst>
                <a:cxn ang="0">
                  <a:pos x="264" y="52"/>
                </a:cxn>
                <a:cxn ang="0">
                  <a:pos x="264" y="194"/>
                </a:cxn>
                <a:cxn ang="0">
                  <a:pos x="256" y="188"/>
                </a:cxn>
                <a:cxn ang="0">
                  <a:pos x="236" y="188"/>
                </a:cxn>
                <a:cxn ang="0">
                  <a:pos x="221" y="194"/>
                </a:cxn>
                <a:cxn ang="0">
                  <a:pos x="205" y="209"/>
                </a:cxn>
                <a:cxn ang="0">
                  <a:pos x="162" y="261"/>
                </a:cxn>
                <a:cxn ang="0">
                  <a:pos x="66" y="366"/>
                </a:cxn>
                <a:cxn ang="0">
                  <a:pos x="45" y="391"/>
                </a:cxn>
                <a:cxn ang="0">
                  <a:pos x="0" y="391"/>
                </a:cxn>
                <a:cxn ang="0">
                  <a:pos x="178" y="190"/>
                </a:cxn>
                <a:cxn ang="0">
                  <a:pos x="218" y="138"/>
                </a:cxn>
                <a:cxn ang="0">
                  <a:pos x="233" y="111"/>
                </a:cxn>
                <a:cxn ang="0">
                  <a:pos x="246" y="84"/>
                </a:cxn>
                <a:cxn ang="0">
                  <a:pos x="256" y="39"/>
                </a:cxn>
                <a:cxn ang="0">
                  <a:pos x="264" y="0"/>
                </a:cxn>
                <a:cxn ang="0">
                  <a:pos x="264" y="117"/>
                </a:cxn>
              </a:cxnLst>
              <a:rect l="0" t="0" r="r" b="b"/>
              <a:pathLst>
                <a:path w="265" h="392">
                  <a:moveTo>
                    <a:pt x="264" y="52"/>
                  </a:moveTo>
                  <a:lnTo>
                    <a:pt x="264" y="194"/>
                  </a:lnTo>
                  <a:lnTo>
                    <a:pt x="256" y="188"/>
                  </a:lnTo>
                  <a:lnTo>
                    <a:pt x="236" y="188"/>
                  </a:lnTo>
                  <a:lnTo>
                    <a:pt x="221" y="194"/>
                  </a:lnTo>
                  <a:lnTo>
                    <a:pt x="205" y="209"/>
                  </a:lnTo>
                  <a:lnTo>
                    <a:pt x="162" y="261"/>
                  </a:lnTo>
                  <a:lnTo>
                    <a:pt x="66" y="366"/>
                  </a:lnTo>
                  <a:lnTo>
                    <a:pt x="45" y="391"/>
                  </a:lnTo>
                  <a:lnTo>
                    <a:pt x="0" y="391"/>
                  </a:lnTo>
                  <a:lnTo>
                    <a:pt x="178" y="190"/>
                  </a:lnTo>
                  <a:lnTo>
                    <a:pt x="218" y="138"/>
                  </a:lnTo>
                  <a:lnTo>
                    <a:pt x="233" y="111"/>
                  </a:lnTo>
                  <a:lnTo>
                    <a:pt x="246" y="84"/>
                  </a:lnTo>
                  <a:lnTo>
                    <a:pt x="256" y="39"/>
                  </a:lnTo>
                  <a:lnTo>
                    <a:pt x="264" y="0"/>
                  </a:lnTo>
                  <a:lnTo>
                    <a:pt x="264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7" name="Freeform 13"/>
            <p:cNvSpPr>
              <a:spLocks/>
            </p:cNvSpPr>
            <p:nvPr/>
          </p:nvSpPr>
          <p:spPr bwMode="auto">
            <a:xfrm>
              <a:off x="222" y="2366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8" name="Freeform 14"/>
            <p:cNvSpPr>
              <a:spLocks/>
            </p:cNvSpPr>
            <p:nvPr/>
          </p:nvSpPr>
          <p:spPr bwMode="auto">
            <a:xfrm>
              <a:off x="222" y="2151"/>
              <a:ext cx="346" cy="575"/>
            </a:xfrm>
            <a:custGeom>
              <a:avLst/>
              <a:gdLst/>
              <a:ahLst/>
              <a:cxnLst>
                <a:cxn ang="0">
                  <a:pos x="345" y="0"/>
                </a:cxn>
                <a:cxn ang="0">
                  <a:pos x="343" y="122"/>
                </a:cxn>
                <a:cxn ang="0">
                  <a:pos x="336" y="116"/>
                </a:cxn>
                <a:cxn ang="0">
                  <a:pos x="315" y="116"/>
                </a:cxn>
                <a:cxn ang="0">
                  <a:pos x="300" y="122"/>
                </a:cxn>
                <a:cxn ang="0">
                  <a:pos x="285" y="137"/>
                </a:cxn>
                <a:cxn ang="0">
                  <a:pos x="242" y="188"/>
                </a:cxn>
                <a:cxn ang="0">
                  <a:pos x="146" y="294"/>
                </a:cxn>
                <a:cxn ang="0">
                  <a:pos x="50" y="403"/>
                </a:cxn>
                <a:cxn ang="0">
                  <a:pos x="30" y="433"/>
                </a:cxn>
                <a:cxn ang="0">
                  <a:pos x="17" y="463"/>
                </a:cxn>
                <a:cxn ang="0">
                  <a:pos x="10" y="510"/>
                </a:cxn>
                <a:cxn ang="0">
                  <a:pos x="0" y="574"/>
                </a:cxn>
                <a:cxn ang="0">
                  <a:pos x="0" y="293"/>
                </a:cxn>
                <a:cxn ang="0">
                  <a:pos x="5" y="320"/>
                </a:cxn>
                <a:cxn ang="0">
                  <a:pos x="10" y="332"/>
                </a:cxn>
                <a:cxn ang="0">
                  <a:pos x="20" y="338"/>
                </a:cxn>
                <a:cxn ang="0">
                  <a:pos x="30" y="341"/>
                </a:cxn>
                <a:cxn ang="0">
                  <a:pos x="45" y="341"/>
                </a:cxn>
                <a:cxn ang="0">
                  <a:pos x="60" y="335"/>
                </a:cxn>
                <a:cxn ang="0">
                  <a:pos x="257" y="117"/>
                </a:cxn>
                <a:cxn ang="0">
                  <a:pos x="298" y="66"/>
                </a:cxn>
                <a:cxn ang="0">
                  <a:pos x="313" y="39"/>
                </a:cxn>
                <a:cxn ang="0">
                  <a:pos x="326" y="12"/>
                </a:cxn>
                <a:cxn ang="0">
                  <a:pos x="329" y="0"/>
                </a:cxn>
                <a:cxn ang="0">
                  <a:pos x="345" y="3"/>
                </a:cxn>
                <a:cxn ang="0">
                  <a:pos x="343" y="45"/>
                </a:cxn>
              </a:cxnLst>
              <a:rect l="0" t="0" r="r" b="b"/>
              <a:pathLst>
                <a:path w="346" h="575">
                  <a:moveTo>
                    <a:pt x="345" y="0"/>
                  </a:moveTo>
                  <a:lnTo>
                    <a:pt x="343" y="122"/>
                  </a:lnTo>
                  <a:lnTo>
                    <a:pt x="336" y="116"/>
                  </a:lnTo>
                  <a:lnTo>
                    <a:pt x="315" y="116"/>
                  </a:lnTo>
                  <a:lnTo>
                    <a:pt x="300" y="122"/>
                  </a:lnTo>
                  <a:lnTo>
                    <a:pt x="285" y="137"/>
                  </a:lnTo>
                  <a:lnTo>
                    <a:pt x="242" y="188"/>
                  </a:lnTo>
                  <a:lnTo>
                    <a:pt x="146" y="294"/>
                  </a:lnTo>
                  <a:lnTo>
                    <a:pt x="50" y="403"/>
                  </a:lnTo>
                  <a:lnTo>
                    <a:pt x="30" y="433"/>
                  </a:lnTo>
                  <a:lnTo>
                    <a:pt x="17" y="463"/>
                  </a:lnTo>
                  <a:lnTo>
                    <a:pt x="10" y="510"/>
                  </a:lnTo>
                  <a:lnTo>
                    <a:pt x="0" y="574"/>
                  </a:lnTo>
                  <a:lnTo>
                    <a:pt x="0" y="293"/>
                  </a:lnTo>
                  <a:lnTo>
                    <a:pt x="5" y="320"/>
                  </a:lnTo>
                  <a:lnTo>
                    <a:pt x="10" y="332"/>
                  </a:lnTo>
                  <a:lnTo>
                    <a:pt x="20" y="338"/>
                  </a:lnTo>
                  <a:lnTo>
                    <a:pt x="30" y="341"/>
                  </a:lnTo>
                  <a:lnTo>
                    <a:pt x="45" y="341"/>
                  </a:lnTo>
                  <a:lnTo>
                    <a:pt x="60" y="335"/>
                  </a:lnTo>
                  <a:lnTo>
                    <a:pt x="257" y="117"/>
                  </a:lnTo>
                  <a:lnTo>
                    <a:pt x="298" y="66"/>
                  </a:lnTo>
                  <a:lnTo>
                    <a:pt x="313" y="39"/>
                  </a:lnTo>
                  <a:lnTo>
                    <a:pt x="326" y="12"/>
                  </a:lnTo>
                  <a:lnTo>
                    <a:pt x="329" y="0"/>
                  </a:lnTo>
                  <a:lnTo>
                    <a:pt x="345" y="3"/>
                  </a:lnTo>
                  <a:lnTo>
                    <a:pt x="343" y="45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9" name="Rectangle 15"/>
            <p:cNvSpPr>
              <a:spLocks noChangeArrowheads="1"/>
            </p:cNvSpPr>
            <p:nvPr/>
          </p:nvSpPr>
          <p:spPr bwMode="auto">
            <a:xfrm>
              <a:off x="453" y="-3"/>
              <a:ext cx="114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0" name="Rectangle 16"/>
            <p:cNvSpPr>
              <a:spLocks noChangeArrowheads="1"/>
            </p:cNvSpPr>
            <p:nvPr/>
          </p:nvSpPr>
          <p:spPr bwMode="auto">
            <a:xfrm>
              <a:off x="0" y="-3"/>
              <a:ext cx="221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1" name="Rectangle 17"/>
            <p:cNvSpPr>
              <a:spLocks noChangeArrowheads="1"/>
            </p:cNvSpPr>
            <p:nvPr/>
          </p:nvSpPr>
          <p:spPr bwMode="auto">
            <a:xfrm>
              <a:off x="222" y="-3"/>
              <a:ext cx="231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2" name="Rectangle 18"/>
            <p:cNvSpPr>
              <a:spLocks noChangeArrowheads="1"/>
            </p:cNvSpPr>
            <p:nvPr/>
          </p:nvSpPr>
          <p:spPr bwMode="auto">
            <a:xfrm>
              <a:off x="567" y="-3"/>
              <a:ext cx="204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3" name="Freeform 19"/>
            <p:cNvSpPr>
              <a:spLocks/>
            </p:cNvSpPr>
            <p:nvPr/>
          </p:nvSpPr>
          <p:spPr bwMode="auto">
            <a:xfrm>
              <a:off x="222" y="497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4" name="Freeform 20"/>
            <p:cNvSpPr>
              <a:spLocks/>
            </p:cNvSpPr>
            <p:nvPr/>
          </p:nvSpPr>
          <p:spPr bwMode="auto">
            <a:xfrm>
              <a:off x="222" y="754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5" name="Freeform 21"/>
            <p:cNvSpPr>
              <a:spLocks/>
            </p:cNvSpPr>
            <p:nvPr/>
          </p:nvSpPr>
          <p:spPr bwMode="auto">
            <a:xfrm>
              <a:off x="222" y="1010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6" name="Freeform 22"/>
            <p:cNvSpPr>
              <a:spLocks/>
            </p:cNvSpPr>
            <p:nvPr/>
          </p:nvSpPr>
          <p:spPr bwMode="auto">
            <a:xfrm>
              <a:off x="222" y="1266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7" name="Freeform 23"/>
            <p:cNvSpPr>
              <a:spLocks/>
            </p:cNvSpPr>
            <p:nvPr/>
          </p:nvSpPr>
          <p:spPr bwMode="auto">
            <a:xfrm>
              <a:off x="222" y="1522"/>
              <a:ext cx="344" cy="647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1"/>
                </a:cxn>
                <a:cxn ang="0">
                  <a:pos x="146" y="366"/>
                </a:cxn>
                <a:cxn ang="0">
                  <a:pos x="50" y="475"/>
                </a:cxn>
                <a:cxn ang="0">
                  <a:pos x="30" y="505"/>
                </a:cxn>
                <a:cxn ang="0">
                  <a:pos x="17" y="535"/>
                </a:cxn>
                <a:cxn ang="0">
                  <a:pos x="10" y="582"/>
                </a:cxn>
                <a:cxn ang="0">
                  <a:pos x="0" y="646"/>
                </a:cxn>
                <a:cxn ang="0">
                  <a:pos x="0" y="365"/>
                </a:cxn>
                <a:cxn ang="0">
                  <a:pos x="5" y="392"/>
                </a:cxn>
                <a:cxn ang="0">
                  <a:pos x="10" y="404"/>
                </a:cxn>
                <a:cxn ang="0">
                  <a:pos x="20" y="410"/>
                </a:cxn>
                <a:cxn ang="0">
                  <a:pos x="30" y="413"/>
                </a:cxn>
                <a:cxn ang="0">
                  <a:pos x="45" y="413"/>
                </a:cxn>
                <a:cxn ang="0">
                  <a:pos x="60" y="407"/>
                </a:cxn>
                <a:cxn ang="0">
                  <a:pos x="257" y="190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7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1"/>
                  </a:lnTo>
                  <a:lnTo>
                    <a:pt x="146" y="366"/>
                  </a:lnTo>
                  <a:lnTo>
                    <a:pt x="50" y="475"/>
                  </a:lnTo>
                  <a:lnTo>
                    <a:pt x="30" y="505"/>
                  </a:lnTo>
                  <a:lnTo>
                    <a:pt x="17" y="535"/>
                  </a:lnTo>
                  <a:lnTo>
                    <a:pt x="10" y="582"/>
                  </a:lnTo>
                  <a:lnTo>
                    <a:pt x="0" y="646"/>
                  </a:lnTo>
                  <a:lnTo>
                    <a:pt x="0" y="365"/>
                  </a:lnTo>
                  <a:lnTo>
                    <a:pt x="5" y="392"/>
                  </a:lnTo>
                  <a:lnTo>
                    <a:pt x="10" y="404"/>
                  </a:lnTo>
                  <a:lnTo>
                    <a:pt x="20" y="410"/>
                  </a:lnTo>
                  <a:lnTo>
                    <a:pt x="30" y="413"/>
                  </a:lnTo>
                  <a:lnTo>
                    <a:pt x="45" y="413"/>
                  </a:lnTo>
                  <a:lnTo>
                    <a:pt x="60" y="407"/>
                  </a:lnTo>
                  <a:lnTo>
                    <a:pt x="257" y="190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8" name="Freeform 24"/>
            <p:cNvSpPr>
              <a:spLocks/>
            </p:cNvSpPr>
            <p:nvPr/>
          </p:nvSpPr>
          <p:spPr bwMode="auto">
            <a:xfrm>
              <a:off x="219" y="4178"/>
              <a:ext cx="349" cy="149"/>
            </a:xfrm>
            <a:custGeom>
              <a:avLst/>
              <a:gdLst/>
              <a:ahLst/>
              <a:cxnLst>
                <a:cxn ang="0">
                  <a:pos x="345" y="52"/>
                </a:cxn>
                <a:cxn ang="0">
                  <a:pos x="348" y="144"/>
                </a:cxn>
                <a:cxn ang="0">
                  <a:pos x="0" y="148"/>
                </a:cxn>
                <a:cxn ang="0">
                  <a:pos x="299" y="143"/>
                </a:cxn>
                <a:cxn ang="0">
                  <a:pos x="315" y="111"/>
                </a:cxn>
                <a:cxn ang="0">
                  <a:pos x="328" y="84"/>
                </a:cxn>
                <a:cxn ang="0">
                  <a:pos x="338" y="39"/>
                </a:cxn>
                <a:cxn ang="0">
                  <a:pos x="345" y="0"/>
                </a:cxn>
                <a:cxn ang="0">
                  <a:pos x="345" y="117"/>
                </a:cxn>
              </a:cxnLst>
              <a:rect l="0" t="0" r="r" b="b"/>
              <a:pathLst>
                <a:path w="349" h="149">
                  <a:moveTo>
                    <a:pt x="345" y="52"/>
                  </a:moveTo>
                  <a:lnTo>
                    <a:pt x="348" y="144"/>
                  </a:lnTo>
                  <a:lnTo>
                    <a:pt x="0" y="148"/>
                  </a:lnTo>
                  <a:lnTo>
                    <a:pt x="299" y="143"/>
                  </a:lnTo>
                  <a:lnTo>
                    <a:pt x="315" y="111"/>
                  </a:lnTo>
                  <a:lnTo>
                    <a:pt x="328" y="84"/>
                  </a:lnTo>
                  <a:lnTo>
                    <a:pt x="338" y="39"/>
                  </a:lnTo>
                  <a:lnTo>
                    <a:pt x="345" y="0"/>
                  </a:lnTo>
                  <a:lnTo>
                    <a:pt x="345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9" name="Freeform 25"/>
            <p:cNvSpPr>
              <a:spLocks/>
            </p:cNvSpPr>
            <p:nvPr/>
          </p:nvSpPr>
          <p:spPr bwMode="auto">
            <a:xfrm>
              <a:off x="222" y="211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10" name="Freeform 26"/>
            <p:cNvSpPr>
              <a:spLocks/>
            </p:cNvSpPr>
            <p:nvPr/>
          </p:nvSpPr>
          <p:spPr bwMode="auto">
            <a:xfrm>
              <a:off x="222" y="-3"/>
              <a:ext cx="346" cy="574"/>
            </a:xfrm>
            <a:custGeom>
              <a:avLst/>
              <a:gdLst/>
              <a:ahLst/>
              <a:cxnLst>
                <a:cxn ang="0">
                  <a:pos x="345" y="0"/>
                </a:cxn>
                <a:cxn ang="0">
                  <a:pos x="343" y="122"/>
                </a:cxn>
                <a:cxn ang="0">
                  <a:pos x="336" y="116"/>
                </a:cxn>
                <a:cxn ang="0">
                  <a:pos x="315" y="116"/>
                </a:cxn>
                <a:cxn ang="0">
                  <a:pos x="300" y="122"/>
                </a:cxn>
                <a:cxn ang="0">
                  <a:pos x="285" y="137"/>
                </a:cxn>
                <a:cxn ang="0">
                  <a:pos x="242" y="188"/>
                </a:cxn>
                <a:cxn ang="0">
                  <a:pos x="146" y="294"/>
                </a:cxn>
                <a:cxn ang="0">
                  <a:pos x="50" y="402"/>
                </a:cxn>
                <a:cxn ang="0">
                  <a:pos x="30" y="432"/>
                </a:cxn>
                <a:cxn ang="0">
                  <a:pos x="17" y="462"/>
                </a:cxn>
                <a:cxn ang="0">
                  <a:pos x="10" y="509"/>
                </a:cxn>
                <a:cxn ang="0">
                  <a:pos x="0" y="573"/>
                </a:cxn>
                <a:cxn ang="0">
                  <a:pos x="0" y="292"/>
                </a:cxn>
                <a:cxn ang="0">
                  <a:pos x="5" y="319"/>
                </a:cxn>
                <a:cxn ang="0">
                  <a:pos x="10" y="331"/>
                </a:cxn>
                <a:cxn ang="0">
                  <a:pos x="20" y="337"/>
                </a:cxn>
                <a:cxn ang="0">
                  <a:pos x="30" y="340"/>
                </a:cxn>
                <a:cxn ang="0">
                  <a:pos x="45" y="340"/>
                </a:cxn>
                <a:cxn ang="0">
                  <a:pos x="60" y="334"/>
                </a:cxn>
                <a:cxn ang="0">
                  <a:pos x="257" y="117"/>
                </a:cxn>
                <a:cxn ang="0">
                  <a:pos x="298" y="66"/>
                </a:cxn>
                <a:cxn ang="0">
                  <a:pos x="313" y="39"/>
                </a:cxn>
                <a:cxn ang="0">
                  <a:pos x="326" y="12"/>
                </a:cxn>
                <a:cxn ang="0">
                  <a:pos x="329" y="0"/>
                </a:cxn>
                <a:cxn ang="0">
                  <a:pos x="345" y="3"/>
                </a:cxn>
                <a:cxn ang="0">
                  <a:pos x="343" y="45"/>
                </a:cxn>
              </a:cxnLst>
              <a:rect l="0" t="0" r="r" b="b"/>
              <a:pathLst>
                <a:path w="346" h="574">
                  <a:moveTo>
                    <a:pt x="345" y="0"/>
                  </a:moveTo>
                  <a:lnTo>
                    <a:pt x="343" y="122"/>
                  </a:lnTo>
                  <a:lnTo>
                    <a:pt x="336" y="116"/>
                  </a:lnTo>
                  <a:lnTo>
                    <a:pt x="315" y="116"/>
                  </a:lnTo>
                  <a:lnTo>
                    <a:pt x="300" y="122"/>
                  </a:lnTo>
                  <a:lnTo>
                    <a:pt x="285" y="137"/>
                  </a:lnTo>
                  <a:lnTo>
                    <a:pt x="242" y="188"/>
                  </a:lnTo>
                  <a:lnTo>
                    <a:pt x="146" y="294"/>
                  </a:lnTo>
                  <a:lnTo>
                    <a:pt x="50" y="402"/>
                  </a:lnTo>
                  <a:lnTo>
                    <a:pt x="30" y="432"/>
                  </a:lnTo>
                  <a:lnTo>
                    <a:pt x="17" y="462"/>
                  </a:lnTo>
                  <a:lnTo>
                    <a:pt x="10" y="509"/>
                  </a:lnTo>
                  <a:lnTo>
                    <a:pt x="0" y="573"/>
                  </a:lnTo>
                  <a:lnTo>
                    <a:pt x="0" y="292"/>
                  </a:lnTo>
                  <a:lnTo>
                    <a:pt x="5" y="319"/>
                  </a:lnTo>
                  <a:lnTo>
                    <a:pt x="10" y="331"/>
                  </a:lnTo>
                  <a:lnTo>
                    <a:pt x="20" y="337"/>
                  </a:lnTo>
                  <a:lnTo>
                    <a:pt x="30" y="340"/>
                  </a:lnTo>
                  <a:lnTo>
                    <a:pt x="45" y="340"/>
                  </a:lnTo>
                  <a:lnTo>
                    <a:pt x="60" y="334"/>
                  </a:lnTo>
                  <a:lnTo>
                    <a:pt x="257" y="117"/>
                  </a:lnTo>
                  <a:lnTo>
                    <a:pt x="298" y="66"/>
                  </a:lnTo>
                  <a:lnTo>
                    <a:pt x="313" y="39"/>
                  </a:lnTo>
                  <a:lnTo>
                    <a:pt x="326" y="12"/>
                  </a:lnTo>
                  <a:lnTo>
                    <a:pt x="329" y="0"/>
                  </a:lnTo>
                  <a:lnTo>
                    <a:pt x="345" y="3"/>
                  </a:lnTo>
                  <a:lnTo>
                    <a:pt x="343" y="45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11" name="Freeform 27"/>
            <p:cNvSpPr>
              <a:spLocks/>
            </p:cNvSpPr>
            <p:nvPr/>
          </p:nvSpPr>
          <p:spPr bwMode="auto">
            <a:xfrm>
              <a:off x="224" y="-6"/>
              <a:ext cx="154" cy="294"/>
            </a:xfrm>
            <a:custGeom>
              <a:avLst/>
              <a:gdLst/>
              <a:ahLst/>
              <a:cxnLst>
                <a:cxn ang="0">
                  <a:pos x="153" y="3"/>
                </a:cxn>
                <a:cxn ang="0">
                  <a:pos x="50" y="122"/>
                </a:cxn>
                <a:cxn ang="0">
                  <a:pos x="30" y="152"/>
                </a:cxn>
                <a:cxn ang="0">
                  <a:pos x="17" y="182"/>
                </a:cxn>
                <a:cxn ang="0">
                  <a:pos x="10" y="229"/>
                </a:cxn>
                <a:cxn ang="0">
                  <a:pos x="0" y="293"/>
                </a:cxn>
                <a:cxn ang="0">
                  <a:pos x="0" y="12"/>
                </a:cxn>
                <a:cxn ang="0">
                  <a:pos x="5" y="39"/>
                </a:cxn>
                <a:cxn ang="0">
                  <a:pos x="10" y="51"/>
                </a:cxn>
                <a:cxn ang="0">
                  <a:pos x="20" y="57"/>
                </a:cxn>
                <a:cxn ang="0">
                  <a:pos x="30" y="60"/>
                </a:cxn>
                <a:cxn ang="0">
                  <a:pos x="45" y="60"/>
                </a:cxn>
                <a:cxn ang="0">
                  <a:pos x="60" y="54"/>
                </a:cxn>
                <a:cxn ang="0">
                  <a:pos x="110" y="0"/>
                </a:cxn>
              </a:cxnLst>
              <a:rect l="0" t="0" r="r" b="b"/>
              <a:pathLst>
                <a:path w="154" h="294">
                  <a:moveTo>
                    <a:pt x="153" y="3"/>
                  </a:moveTo>
                  <a:lnTo>
                    <a:pt x="50" y="122"/>
                  </a:lnTo>
                  <a:lnTo>
                    <a:pt x="30" y="152"/>
                  </a:lnTo>
                  <a:lnTo>
                    <a:pt x="17" y="182"/>
                  </a:lnTo>
                  <a:lnTo>
                    <a:pt x="10" y="229"/>
                  </a:lnTo>
                  <a:lnTo>
                    <a:pt x="0" y="293"/>
                  </a:lnTo>
                  <a:lnTo>
                    <a:pt x="0" y="12"/>
                  </a:lnTo>
                  <a:lnTo>
                    <a:pt x="5" y="39"/>
                  </a:lnTo>
                  <a:lnTo>
                    <a:pt x="10" y="51"/>
                  </a:lnTo>
                  <a:lnTo>
                    <a:pt x="20" y="57"/>
                  </a:lnTo>
                  <a:lnTo>
                    <a:pt x="30" y="60"/>
                  </a:lnTo>
                  <a:lnTo>
                    <a:pt x="45" y="60"/>
                  </a:lnTo>
                  <a:lnTo>
                    <a:pt x="60" y="54"/>
                  </a:lnTo>
                  <a:lnTo>
                    <a:pt x="110" y="0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12" name="Freeform 28"/>
            <p:cNvSpPr>
              <a:spLocks/>
            </p:cNvSpPr>
            <p:nvPr/>
          </p:nvSpPr>
          <p:spPr bwMode="auto">
            <a:xfrm>
              <a:off x="222" y="1796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13" name="Rectangle 29"/>
            <p:cNvSpPr>
              <a:spLocks noChangeArrowheads="1"/>
            </p:cNvSpPr>
            <p:nvPr/>
          </p:nvSpPr>
          <p:spPr bwMode="auto">
            <a:xfrm>
              <a:off x="771" y="0"/>
              <a:ext cx="210" cy="4319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5155" name="Line 30"/>
            <p:cNvSpPr>
              <a:spLocks noChangeShapeType="1"/>
            </p:cNvSpPr>
            <p:nvPr/>
          </p:nvSpPr>
          <p:spPr bwMode="auto">
            <a:xfrm>
              <a:off x="135" y="0"/>
              <a:ext cx="0" cy="4319"/>
            </a:xfrm>
            <a:prstGeom prst="line">
              <a:avLst/>
            </a:prstGeom>
            <a:noFill/>
            <a:ln w="12700" cap="sq">
              <a:solidFill>
                <a:schemeClr val="accent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/>
            <a:lstStyle/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ru-RU" smtClean="0">
                <a:solidFill>
                  <a:srgbClr val="333300"/>
                </a:solidFill>
                <a:cs typeface="Arial" panose="020B0604020202020204" pitchFamily="34" charset="0"/>
              </a:endParaRPr>
            </a:p>
          </p:txBody>
        </p:sp>
        <p:sp>
          <p:nvSpPr>
            <p:cNvPr id="5156" name="Line 31"/>
            <p:cNvSpPr>
              <a:spLocks noChangeShapeType="1"/>
            </p:cNvSpPr>
            <p:nvPr/>
          </p:nvSpPr>
          <p:spPr bwMode="auto">
            <a:xfrm>
              <a:off x="645" y="0"/>
              <a:ext cx="0" cy="4319"/>
            </a:xfrm>
            <a:prstGeom prst="line">
              <a:avLst/>
            </a:prstGeom>
            <a:noFill/>
            <a:ln w="12700" cap="sq">
              <a:solidFill>
                <a:schemeClr val="accent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/>
            <a:lstStyle/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ru-RU" smtClean="0">
                <a:solidFill>
                  <a:srgbClr val="333300"/>
                </a:solidFill>
                <a:cs typeface="Arial" panose="020B0604020202020204" pitchFamily="34" charset="0"/>
              </a:endParaRPr>
            </a:p>
          </p:txBody>
        </p:sp>
      </p:grpSp>
      <p:sp>
        <p:nvSpPr>
          <p:cNvPr id="5123" name="Rectangle 32"/>
          <p:cNvSpPr>
            <a:spLocks noGrp="1" noChangeArrowheads="1"/>
          </p:cNvSpPr>
          <p:nvPr>
            <p:ph type="title"/>
          </p:nvPr>
        </p:nvSpPr>
        <p:spPr bwMode="auto">
          <a:xfrm>
            <a:off x="1500188" y="228600"/>
            <a:ext cx="7491412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5124" name="Rectangle 3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500188" y="1524000"/>
            <a:ext cx="7491412" cy="4714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16418" name="Rectangle 3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447800" y="6324600"/>
            <a:ext cx="1409700" cy="490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eaLnBrk="1" fontAlgn="auto" hangingPunct="1">
              <a:spcBef>
                <a:spcPts val="0"/>
              </a:spcBef>
              <a:spcAft>
                <a:spcPts val="0"/>
              </a:spcAft>
              <a:defRPr sz="1400">
                <a:solidFill>
                  <a:srgbClr val="333300"/>
                </a:solidFill>
                <a:latin typeface="Times New Roman" charset="0"/>
              </a:defRPr>
            </a:lvl1pPr>
          </a:lstStyle>
          <a:p>
            <a:pPr>
              <a:defRPr/>
            </a:pPr>
            <a:fld id="{AA428F76-C812-4D3A-A08A-6402C55687B2}" type="datetime1">
              <a:rPr lang="en-US" smtClean="0">
                <a:cs typeface="Arial" panose="020B0604020202020204" pitchFamily="34" charset="0"/>
              </a:rPr>
              <a:t>5/18/2018</a:t>
            </a:fld>
            <a:endParaRPr lang="ru-RU">
              <a:cs typeface="Arial" panose="020B0604020202020204" pitchFamily="34" charset="0"/>
            </a:endParaRPr>
          </a:p>
        </p:txBody>
      </p:sp>
      <p:sp>
        <p:nvSpPr>
          <p:cNvPr id="16419" name="Rectangle 3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733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400">
                <a:solidFill>
                  <a:srgbClr val="333300"/>
                </a:solidFill>
                <a:latin typeface="Times New Roman" charset="0"/>
              </a:defRPr>
            </a:lvl1pPr>
          </a:lstStyle>
          <a:p>
            <a:pPr>
              <a:defRPr/>
            </a:pPr>
            <a:endParaRPr lang="ru-RU">
              <a:cs typeface="Arial" panose="020B0604020202020204" pitchFamily="34" charset="0"/>
            </a:endParaRPr>
          </a:p>
        </p:txBody>
      </p:sp>
      <p:sp>
        <p:nvSpPr>
          <p:cNvPr id="16420" name="Rectangle 3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400">
                <a:solidFill>
                  <a:srgbClr val="333300"/>
                </a:solidFill>
                <a:latin typeface="Arial"/>
              </a:defRPr>
            </a:lvl1pPr>
          </a:lstStyle>
          <a:p>
            <a:pPr>
              <a:defRPr/>
            </a:pPr>
            <a:fld id="{58CC6856-441A-49E3-862A-D18076522DAB}" type="slidenum">
              <a:rPr lang="ru-RU" altLang="ru-RU">
                <a:cs typeface="Arial" panose="020B0604020202020204" pitchFamily="34" charset="0"/>
              </a:rPr>
              <a:pPr>
                <a:defRPr/>
              </a:pPr>
              <a:t>‹#›</a:t>
            </a:fld>
            <a:endParaRPr lang="ru-RU" altLang="ru-RU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6898959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ransition>
    <p:wipe dir="u"/>
  </p:transition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anose="05000000000000000000" pitchFamily="2" charset="2"/>
        <a:buChar char="l"/>
        <a:defRPr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Char char="–"/>
        <a:defRPr sz="2800" b="1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Char char="•"/>
        <a:defRPr sz="2400" b="1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Char char="–"/>
        <a:defRPr sz="2000" b="1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0" y="-9525"/>
            <a:ext cx="1557338" cy="6878638"/>
            <a:chOff x="0" y="-6"/>
            <a:chExt cx="981" cy="4333"/>
          </a:xfrm>
        </p:grpSpPr>
        <p:sp>
          <p:nvSpPr>
            <p:cNvPr id="16387" name="Rectangle 3"/>
            <p:cNvSpPr>
              <a:spLocks noChangeArrowheads="1"/>
            </p:cNvSpPr>
            <p:nvPr/>
          </p:nvSpPr>
          <p:spPr bwMode="auto">
            <a:xfrm>
              <a:off x="453" y="2151"/>
              <a:ext cx="114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88" name="Rectangle 4"/>
            <p:cNvSpPr>
              <a:spLocks noChangeArrowheads="1"/>
            </p:cNvSpPr>
            <p:nvPr/>
          </p:nvSpPr>
          <p:spPr bwMode="auto">
            <a:xfrm>
              <a:off x="0" y="2151"/>
              <a:ext cx="221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89" name="Rectangle 5"/>
            <p:cNvSpPr>
              <a:spLocks noChangeArrowheads="1"/>
            </p:cNvSpPr>
            <p:nvPr/>
          </p:nvSpPr>
          <p:spPr bwMode="auto">
            <a:xfrm>
              <a:off x="222" y="2151"/>
              <a:ext cx="231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0" name="Rectangle 6"/>
            <p:cNvSpPr>
              <a:spLocks noChangeArrowheads="1"/>
            </p:cNvSpPr>
            <p:nvPr/>
          </p:nvSpPr>
          <p:spPr bwMode="auto">
            <a:xfrm>
              <a:off x="567" y="2160"/>
              <a:ext cx="204" cy="2161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1" name="Freeform 7"/>
            <p:cNvSpPr>
              <a:spLocks/>
            </p:cNvSpPr>
            <p:nvPr/>
          </p:nvSpPr>
          <p:spPr bwMode="auto">
            <a:xfrm>
              <a:off x="222" y="2636"/>
              <a:ext cx="344" cy="647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1"/>
                </a:cxn>
                <a:cxn ang="0">
                  <a:pos x="146" y="366"/>
                </a:cxn>
                <a:cxn ang="0">
                  <a:pos x="50" y="475"/>
                </a:cxn>
                <a:cxn ang="0">
                  <a:pos x="30" y="505"/>
                </a:cxn>
                <a:cxn ang="0">
                  <a:pos x="17" y="535"/>
                </a:cxn>
                <a:cxn ang="0">
                  <a:pos x="10" y="582"/>
                </a:cxn>
                <a:cxn ang="0">
                  <a:pos x="0" y="646"/>
                </a:cxn>
                <a:cxn ang="0">
                  <a:pos x="0" y="365"/>
                </a:cxn>
                <a:cxn ang="0">
                  <a:pos x="5" y="392"/>
                </a:cxn>
                <a:cxn ang="0">
                  <a:pos x="10" y="404"/>
                </a:cxn>
                <a:cxn ang="0">
                  <a:pos x="20" y="410"/>
                </a:cxn>
                <a:cxn ang="0">
                  <a:pos x="30" y="413"/>
                </a:cxn>
                <a:cxn ang="0">
                  <a:pos x="45" y="413"/>
                </a:cxn>
                <a:cxn ang="0">
                  <a:pos x="60" y="407"/>
                </a:cxn>
                <a:cxn ang="0">
                  <a:pos x="257" y="190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7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1"/>
                  </a:lnTo>
                  <a:lnTo>
                    <a:pt x="146" y="366"/>
                  </a:lnTo>
                  <a:lnTo>
                    <a:pt x="50" y="475"/>
                  </a:lnTo>
                  <a:lnTo>
                    <a:pt x="30" y="505"/>
                  </a:lnTo>
                  <a:lnTo>
                    <a:pt x="17" y="535"/>
                  </a:lnTo>
                  <a:lnTo>
                    <a:pt x="10" y="582"/>
                  </a:lnTo>
                  <a:lnTo>
                    <a:pt x="0" y="646"/>
                  </a:lnTo>
                  <a:lnTo>
                    <a:pt x="0" y="365"/>
                  </a:lnTo>
                  <a:lnTo>
                    <a:pt x="5" y="392"/>
                  </a:lnTo>
                  <a:lnTo>
                    <a:pt x="10" y="404"/>
                  </a:lnTo>
                  <a:lnTo>
                    <a:pt x="20" y="410"/>
                  </a:lnTo>
                  <a:lnTo>
                    <a:pt x="30" y="413"/>
                  </a:lnTo>
                  <a:lnTo>
                    <a:pt x="45" y="413"/>
                  </a:lnTo>
                  <a:lnTo>
                    <a:pt x="60" y="407"/>
                  </a:lnTo>
                  <a:lnTo>
                    <a:pt x="257" y="190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2" name="Freeform 8"/>
            <p:cNvSpPr>
              <a:spLocks/>
            </p:cNvSpPr>
            <p:nvPr/>
          </p:nvSpPr>
          <p:spPr bwMode="auto">
            <a:xfrm>
              <a:off x="222" y="2908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3" name="Freeform 9"/>
            <p:cNvSpPr>
              <a:spLocks/>
            </p:cNvSpPr>
            <p:nvPr/>
          </p:nvSpPr>
          <p:spPr bwMode="auto">
            <a:xfrm>
              <a:off x="222" y="3165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4" name="Freeform 10"/>
            <p:cNvSpPr>
              <a:spLocks/>
            </p:cNvSpPr>
            <p:nvPr/>
          </p:nvSpPr>
          <p:spPr bwMode="auto">
            <a:xfrm>
              <a:off x="222" y="3420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5" name="Freeform 11"/>
            <p:cNvSpPr>
              <a:spLocks/>
            </p:cNvSpPr>
            <p:nvPr/>
          </p:nvSpPr>
          <p:spPr bwMode="auto">
            <a:xfrm>
              <a:off x="222" y="3677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6" name="Freeform 12"/>
            <p:cNvSpPr>
              <a:spLocks/>
            </p:cNvSpPr>
            <p:nvPr/>
          </p:nvSpPr>
          <p:spPr bwMode="auto">
            <a:xfrm>
              <a:off x="301" y="3932"/>
              <a:ext cx="265" cy="392"/>
            </a:xfrm>
            <a:custGeom>
              <a:avLst/>
              <a:gdLst/>
              <a:ahLst/>
              <a:cxnLst>
                <a:cxn ang="0">
                  <a:pos x="264" y="52"/>
                </a:cxn>
                <a:cxn ang="0">
                  <a:pos x="264" y="194"/>
                </a:cxn>
                <a:cxn ang="0">
                  <a:pos x="256" y="188"/>
                </a:cxn>
                <a:cxn ang="0">
                  <a:pos x="236" y="188"/>
                </a:cxn>
                <a:cxn ang="0">
                  <a:pos x="221" y="194"/>
                </a:cxn>
                <a:cxn ang="0">
                  <a:pos x="205" y="209"/>
                </a:cxn>
                <a:cxn ang="0">
                  <a:pos x="162" y="261"/>
                </a:cxn>
                <a:cxn ang="0">
                  <a:pos x="66" y="366"/>
                </a:cxn>
                <a:cxn ang="0">
                  <a:pos x="45" y="391"/>
                </a:cxn>
                <a:cxn ang="0">
                  <a:pos x="0" y="391"/>
                </a:cxn>
                <a:cxn ang="0">
                  <a:pos x="178" y="190"/>
                </a:cxn>
                <a:cxn ang="0">
                  <a:pos x="218" y="138"/>
                </a:cxn>
                <a:cxn ang="0">
                  <a:pos x="233" y="111"/>
                </a:cxn>
                <a:cxn ang="0">
                  <a:pos x="246" y="84"/>
                </a:cxn>
                <a:cxn ang="0">
                  <a:pos x="256" y="39"/>
                </a:cxn>
                <a:cxn ang="0">
                  <a:pos x="264" y="0"/>
                </a:cxn>
                <a:cxn ang="0">
                  <a:pos x="264" y="117"/>
                </a:cxn>
              </a:cxnLst>
              <a:rect l="0" t="0" r="r" b="b"/>
              <a:pathLst>
                <a:path w="265" h="392">
                  <a:moveTo>
                    <a:pt x="264" y="52"/>
                  </a:moveTo>
                  <a:lnTo>
                    <a:pt x="264" y="194"/>
                  </a:lnTo>
                  <a:lnTo>
                    <a:pt x="256" y="188"/>
                  </a:lnTo>
                  <a:lnTo>
                    <a:pt x="236" y="188"/>
                  </a:lnTo>
                  <a:lnTo>
                    <a:pt x="221" y="194"/>
                  </a:lnTo>
                  <a:lnTo>
                    <a:pt x="205" y="209"/>
                  </a:lnTo>
                  <a:lnTo>
                    <a:pt x="162" y="261"/>
                  </a:lnTo>
                  <a:lnTo>
                    <a:pt x="66" y="366"/>
                  </a:lnTo>
                  <a:lnTo>
                    <a:pt x="45" y="391"/>
                  </a:lnTo>
                  <a:lnTo>
                    <a:pt x="0" y="391"/>
                  </a:lnTo>
                  <a:lnTo>
                    <a:pt x="178" y="190"/>
                  </a:lnTo>
                  <a:lnTo>
                    <a:pt x="218" y="138"/>
                  </a:lnTo>
                  <a:lnTo>
                    <a:pt x="233" y="111"/>
                  </a:lnTo>
                  <a:lnTo>
                    <a:pt x="246" y="84"/>
                  </a:lnTo>
                  <a:lnTo>
                    <a:pt x="256" y="39"/>
                  </a:lnTo>
                  <a:lnTo>
                    <a:pt x="264" y="0"/>
                  </a:lnTo>
                  <a:lnTo>
                    <a:pt x="264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7" name="Freeform 13"/>
            <p:cNvSpPr>
              <a:spLocks/>
            </p:cNvSpPr>
            <p:nvPr/>
          </p:nvSpPr>
          <p:spPr bwMode="auto">
            <a:xfrm>
              <a:off x="222" y="2366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8" name="Freeform 14"/>
            <p:cNvSpPr>
              <a:spLocks/>
            </p:cNvSpPr>
            <p:nvPr/>
          </p:nvSpPr>
          <p:spPr bwMode="auto">
            <a:xfrm>
              <a:off x="222" y="2151"/>
              <a:ext cx="346" cy="575"/>
            </a:xfrm>
            <a:custGeom>
              <a:avLst/>
              <a:gdLst/>
              <a:ahLst/>
              <a:cxnLst>
                <a:cxn ang="0">
                  <a:pos x="345" y="0"/>
                </a:cxn>
                <a:cxn ang="0">
                  <a:pos x="343" y="122"/>
                </a:cxn>
                <a:cxn ang="0">
                  <a:pos x="336" y="116"/>
                </a:cxn>
                <a:cxn ang="0">
                  <a:pos x="315" y="116"/>
                </a:cxn>
                <a:cxn ang="0">
                  <a:pos x="300" y="122"/>
                </a:cxn>
                <a:cxn ang="0">
                  <a:pos x="285" y="137"/>
                </a:cxn>
                <a:cxn ang="0">
                  <a:pos x="242" y="188"/>
                </a:cxn>
                <a:cxn ang="0">
                  <a:pos x="146" y="294"/>
                </a:cxn>
                <a:cxn ang="0">
                  <a:pos x="50" y="403"/>
                </a:cxn>
                <a:cxn ang="0">
                  <a:pos x="30" y="433"/>
                </a:cxn>
                <a:cxn ang="0">
                  <a:pos x="17" y="463"/>
                </a:cxn>
                <a:cxn ang="0">
                  <a:pos x="10" y="510"/>
                </a:cxn>
                <a:cxn ang="0">
                  <a:pos x="0" y="574"/>
                </a:cxn>
                <a:cxn ang="0">
                  <a:pos x="0" y="293"/>
                </a:cxn>
                <a:cxn ang="0">
                  <a:pos x="5" y="320"/>
                </a:cxn>
                <a:cxn ang="0">
                  <a:pos x="10" y="332"/>
                </a:cxn>
                <a:cxn ang="0">
                  <a:pos x="20" y="338"/>
                </a:cxn>
                <a:cxn ang="0">
                  <a:pos x="30" y="341"/>
                </a:cxn>
                <a:cxn ang="0">
                  <a:pos x="45" y="341"/>
                </a:cxn>
                <a:cxn ang="0">
                  <a:pos x="60" y="335"/>
                </a:cxn>
                <a:cxn ang="0">
                  <a:pos x="257" y="117"/>
                </a:cxn>
                <a:cxn ang="0">
                  <a:pos x="298" y="66"/>
                </a:cxn>
                <a:cxn ang="0">
                  <a:pos x="313" y="39"/>
                </a:cxn>
                <a:cxn ang="0">
                  <a:pos x="326" y="12"/>
                </a:cxn>
                <a:cxn ang="0">
                  <a:pos x="329" y="0"/>
                </a:cxn>
                <a:cxn ang="0">
                  <a:pos x="345" y="3"/>
                </a:cxn>
                <a:cxn ang="0">
                  <a:pos x="343" y="45"/>
                </a:cxn>
              </a:cxnLst>
              <a:rect l="0" t="0" r="r" b="b"/>
              <a:pathLst>
                <a:path w="346" h="575">
                  <a:moveTo>
                    <a:pt x="345" y="0"/>
                  </a:moveTo>
                  <a:lnTo>
                    <a:pt x="343" y="122"/>
                  </a:lnTo>
                  <a:lnTo>
                    <a:pt x="336" y="116"/>
                  </a:lnTo>
                  <a:lnTo>
                    <a:pt x="315" y="116"/>
                  </a:lnTo>
                  <a:lnTo>
                    <a:pt x="300" y="122"/>
                  </a:lnTo>
                  <a:lnTo>
                    <a:pt x="285" y="137"/>
                  </a:lnTo>
                  <a:lnTo>
                    <a:pt x="242" y="188"/>
                  </a:lnTo>
                  <a:lnTo>
                    <a:pt x="146" y="294"/>
                  </a:lnTo>
                  <a:lnTo>
                    <a:pt x="50" y="403"/>
                  </a:lnTo>
                  <a:lnTo>
                    <a:pt x="30" y="433"/>
                  </a:lnTo>
                  <a:lnTo>
                    <a:pt x="17" y="463"/>
                  </a:lnTo>
                  <a:lnTo>
                    <a:pt x="10" y="510"/>
                  </a:lnTo>
                  <a:lnTo>
                    <a:pt x="0" y="574"/>
                  </a:lnTo>
                  <a:lnTo>
                    <a:pt x="0" y="293"/>
                  </a:lnTo>
                  <a:lnTo>
                    <a:pt x="5" y="320"/>
                  </a:lnTo>
                  <a:lnTo>
                    <a:pt x="10" y="332"/>
                  </a:lnTo>
                  <a:lnTo>
                    <a:pt x="20" y="338"/>
                  </a:lnTo>
                  <a:lnTo>
                    <a:pt x="30" y="341"/>
                  </a:lnTo>
                  <a:lnTo>
                    <a:pt x="45" y="341"/>
                  </a:lnTo>
                  <a:lnTo>
                    <a:pt x="60" y="335"/>
                  </a:lnTo>
                  <a:lnTo>
                    <a:pt x="257" y="117"/>
                  </a:lnTo>
                  <a:lnTo>
                    <a:pt x="298" y="66"/>
                  </a:lnTo>
                  <a:lnTo>
                    <a:pt x="313" y="39"/>
                  </a:lnTo>
                  <a:lnTo>
                    <a:pt x="326" y="12"/>
                  </a:lnTo>
                  <a:lnTo>
                    <a:pt x="329" y="0"/>
                  </a:lnTo>
                  <a:lnTo>
                    <a:pt x="345" y="3"/>
                  </a:lnTo>
                  <a:lnTo>
                    <a:pt x="343" y="45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399" name="Rectangle 15"/>
            <p:cNvSpPr>
              <a:spLocks noChangeArrowheads="1"/>
            </p:cNvSpPr>
            <p:nvPr/>
          </p:nvSpPr>
          <p:spPr bwMode="auto">
            <a:xfrm>
              <a:off x="453" y="-3"/>
              <a:ext cx="114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0" name="Rectangle 16"/>
            <p:cNvSpPr>
              <a:spLocks noChangeArrowheads="1"/>
            </p:cNvSpPr>
            <p:nvPr/>
          </p:nvSpPr>
          <p:spPr bwMode="auto">
            <a:xfrm>
              <a:off x="0" y="-3"/>
              <a:ext cx="221" cy="2170"/>
            </a:xfrm>
            <a:prstGeom prst="rect">
              <a:avLst/>
            </a:prstGeom>
            <a:gradFill rotWithShape="0">
              <a:gsLst>
                <a:gs pos="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1" name="Rectangle 17"/>
            <p:cNvSpPr>
              <a:spLocks noChangeArrowheads="1"/>
            </p:cNvSpPr>
            <p:nvPr/>
          </p:nvSpPr>
          <p:spPr bwMode="auto">
            <a:xfrm>
              <a:off x="222" y="-3"/>
              <a:ext cx="231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2" name="Rectangle 18"/>
            <p:cNvSpPr>
              <a:spLocks noChangeArrowheads="1"/>
            </p:cNvSpPr>
            <p:nvPr/>
          </p:nvSpPr>
          <p:spPr bwMode="auto">
            <a:xfrm>
              <a:off x="567" y="-3"/>
              <a:ext cx="204" cy="2170"/>
            </a:xfrm>
            <a:prstGeom prst="rect">
              <a:avLst/>
            </a:pr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100000">
                  <a:schemeClr val="accent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2075" tIns="46038" rIns="92075" bIns="46038" anchor="ctr"/>
            <a:lstStyle/>
            <a:p>
              <a:pPr>
                <a:spcBef>
                  <a:spcPct val="50000"/>
                </a:spcBef>
                <a:defRPr/>
              </a:pPr>
              <a:endParaRPr kumimoji="1" lang="ru-RU" sz="2400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3" name="Freeform 19"/>
            <p:cNvSpPr>
              <a:spLocks/>
            </p:cNvSpPr>
            <p:nvPr/>
          </p:nvSpPr>
          <p:spPr bwMode="auto">
            <a:xfrm>
              <a:off x="222" y="497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4" name="Freeform 20"/>
            <p:cNvSpPr>
              <a:spLocks/>
            </p:cNvSpPr>
            <p:nvPr/>
          </p:nvSpPr>
          <p:spPr bwMode="auto">
            <a:xfrm>
              <a:off x="222" y="754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5" name="Freeform 21"/>
            <p:cNvSpPr>
              <a:spLocks/>
            </p:cNvSpPr>
            <p:nvPr/>
          </p:nvSpPr>
          <p:spPr bwMode="auto">
            <a:xfrm>
              <a:off x="222" y="1010"/>
              <a:ext cx="344" cy="645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5"/>
                </a:cxn>
                <a:cxn ang="0">
                  <a:pos x="50" y="473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0"/>
                </a:cxn>
                <a:cxn ang="0">
                  <a:pos x="0" y="644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5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5"/>
                  </a:lnTo>
                  <a:lnTo>
                    <a:pt x="50" y="473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0"/>
                  </a:lnTo>
                  <a:lnTo>
                    <a:pt x="0" y="644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6" name="Freeform 22"/>
            <p:cNvSpPr>
              <a:spLocks/>
            </p:cNvSpPr>
            <p:nvPr/>
          </p:nvSpPr>
          <p:spPr bwMode="auto">
            <a:xfrm>
              <a:off x="222" y="1266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7" name="Freeform 23"/>
            <p:cNvSpPr>
              <a:spLocks/>
            </p:cNvSpPr>
            <p:nvPr/>
          </p:nvSpPr>
          <p:spPr bwMode="auto">
            <a:xfrm>
              <a:off x="222" y="1522"/>
              <a:ext cx="344" cy="647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1"/>
                </a:cxn>
                <a:cxn ang="0">
                  <a:pos x="146" y="366"/>
                </a:cxn>
                <a:cxn ang="0">
                  <a:pos x="50" y="475"/>
                </a:cxn>
                <a:cxn ang="0">
                  <a:pos x="30" y="505"/>
                </a:cxn>
                <a:cxn ang="0">
                  <a:pos x="17" y="535"/>
                </a:cxn>
                <a:cxn ang="0">
                  <a:pos x="10" y="582"/>
                </a:cxn>
                <a:cxn ang="0">
                  <a:pos x="0" y="646"/>
                </a:cxn>
                <a:cxn ang="0">
                  <a:pos x="0" y="365"/>
                </a:cxn>
                <a:cxn ang="0">
                  <a:pos x="5" y="392"/>
                </a:cxn>
                <a:cxn ang="0">
                  <a:pos x="10" y="404"/>
                </a:cxn>
                <a:cxn ang="0">
                  <a:pos x="20" y="410"/>
                </a:cxn>
                <a:cxn ang="0">
                  <a:pos x="30" y="413"/>
                </a:cxn>
                <a:cxn ang="0">
                  <a:pos x="45" y="413"/>
                </a:cxn>
                <a:cxn ang="0">
                  <a:pos x="60" y="407"/>
                </a:cxn>
                <a:cxn ang="0">
                  <a:pos x="257" y="190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7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1"/>
                  </a:lnTo>
                  <a:lnTo>
                    <a:pt x="146" y="366"/>
                  </a:lnTo>
                  <a:lnTo>
                    <a:pt x="50" y="475"/>
                  </a:lnTo>
                  <a:lnTo>
                    <a:pt x="30" y="505"/>
                  </a:lnTo>
                  <a:lnTo>
                    <a:pt x="17" y="535"/>
                  </a:lnTo>
                  <a:lnTo>
                    <a:pt x="10" y="582"/>
                  </a:lnTo>
                  <a:lnTo>
                    <a:pt x="0" y="646"/>
                  </a:lnTo>
                  <a:lnTo>
                    <a:pt x="0" y="365"/>
                  </a:lnTo>
                  <a:lnTo>
                    <a:pt x="5" y="392"/>
                  </a:lnTo>
                  <a:lnTo>
                    <a:pt x="10" y="404"/>
                  </a:lnTo>
                  <a:lnTo>
                    <a:pt x="20" y="410"/>
                  </a:lnTo>
                  <a:lnTo>
                    <a:pt x="30" y="413"/>
                  </a:lnTo>
                  <a:lnTo>
                    <a:pt x="45" y="413"/>
                  </a:lnTo>
                  <a:lnTo>
                    <a:pt x="60" y="407"/>
                  </a:lnTo>
                  <a:lnTo>
                    <a:pt x="257" y="190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8" name="Freeform 24"/>
            <p:cNvSpPr>
              <a:spLocks/>
            </p:cNvSpPr>
            <p:nvPr/>
          </p:nvSpPr>
          <p:spPr bwMode="auto">
            <a:xfrm>
              <a:off x="219" y="4178"/>
              <a:ext cx="349" cy="149"/>
            </a:xfrm>
            <a:custGeom>
              <a:avLst/>
              <a:gdLst/>
              <a:ahLst/>
              <a:cxnLst>
                <a:cxn ang="0">
                  <a:pos x="345" y="52"/>
                </a:cxn>
                <a:cxn ang="0">
                  <a:pos x="348" y="144"/>
                </a:cxn>
                <a:cxn ang="0">
                  <a:pos x="0" y="148"/>
                </a:cxn>
                <a:cxn ang="0">
                  <a:pos x="299" y="143"/>
                </a:cxn>
                <a:cxn ang="0">
                  <a:pos x="315" y="111"/>
                </a:cxn>
                <a:cxn ang="0">
                  <a:pos x="328" y="84"/>
                </a:cxn>
                <a:cxn ang="0">
                  <a:pos x="338" y="39"/>
                </a:cxn>
                <a:cxn ang="0">
                  <a:pos x="345" y="0"/>
                </a:cxn>
                <a:cxn ang="0">
                  <a:pos x="345" y="117"/>
                </a:cxn>
              </a:cxnLst>
              <a:rect l="0" t="0" r="r" b="b"/>
              <a:pathLst>
                <a:path w="349" h="149">
                  <a:moveTo>
                    <a:pt x="345" y="52"/>
                  </a:moveTo>
                  <a:lnTo>
                    <a:pt x="348" y="144"/>
                  </a:lnTo>
                  <a:lnTo>
                    <a:pt x="0" y="148"/>
                  </a:lnTo>
                  <a:lnTo>
                    <a:pt x="299" y="143"/>
                  </a:lnTo>
                  <a:lnTo>
                    <a:pt x="315" y="111"/>
                  </a:lnTo>
                  <a:lnTo>
                    <a:pt x="328" y="84"/>
                  </a:lnTo>
                  <a:lnTo>
                    <a:pt x="338" y="39"/>
                  </a:lnTo>
                  <a:lnTo>
                    <a:pt x="345" y="0"/>
                  </a:lnTo>
                  <a:lnTo>
                    <a:pt x="345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09" name="Freeform 25"/>
            <p:cNvSpPr>
              <a:spLocks/>
            </p:cNvSpPr>
            <p:nvPr/>
          </p:nvSpPr>
          <p:spPr bwMode="auto">
            <a:xfrm>
              <a:off x="222" y="211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10" name="Freeform 26"/>
            <p:cNvSpPr>
              <a:spLocks/>
            </p:cNvSpPr>
            <p:nvPr/>
          </p:nvSpPr>
          <p:spPr bwMode="auto">
            <a:xfrm>
              <a:off x="222" y="-3"/>
              <a:ext cx="346" cy="574"/>
            </a:xfrm>
            <a:custGeom>
              <a:avLst/>
              <a:gdLst/>
              <a:ahLst/>
              <a:cxnLst>
                <a:cxn ang="0">
                  <a:pos x="345" y="0"/>
                </a:cxn>
                <a:cxn ang="0">
                  <a:pos x="343" y="122"/>
                </a:cxn>
                <a:cxn ang="0">
                  <a:pos x="336" y="116"/>
                </a:cxn>
                <a:cxn ang="0">
                  <a:pos x="315" y="116"/>
                </a:cxn>
                <a:cxn ang="0">
                  <a:pos x="300" y="122"/>
                </a:cxn>
                <a:cxn ang="0">
                  <a:pos x="285" y="137"/>
                </a:cxn>
                <a:cxn ang="0">
                  <a:pos x="242" y="188"/>
                </a:cxn>
                <a:cxn ang="0">
                  <a:pos x="146" y="294"/>
                </a:cxn>
                <a:cxn ang="0">
                  <a:pos x="50" y="402"/>
                </a:cxn>
                <a:cxn ang="0">
                  <a:pos x="30" y="432"/>
                </a:cxn>
                <a:cxn ang="0">
                  <a:pos x="17" y="462"/>
                </a:cxn>
                <a:cxn ang="0">
                  <a:pos x="10" y="509"/>
                </a:cxn>
                <a:cxn ang="0">
                  <a:pos x="0" y="573"/>
                </a:cxn>
                <a:cxn ang="0">
                  <a:pos x="0" y="292"/>
                </a:cxn>
                <a:cxn ang="0">
                  <a:pos x="5" y="319"/>
                </a:cxn>
                <a:cxn ang="0">
                  <a:pos x="10" y="331"/>
                </a:cxn>
                <a:cxn ang="0">
                  <a:pos x="20" y="337"/>
                </a:cxn>
                <a:cxn ang="0">
                  <a:pos x="30" y="340"/>
                </a:cxn>
                <a:cxn ang="0">
                  <a:pos x="45" y="340"/>
                </a:cxn>
                <a:cxn ang="0">
                  <a:pos x="60" y="334"/>
                </a:cxn>
                <a:cxn ang="0">
                  <a:pos x="257" y="117"/>
                </a:cxn>
                <a:cxn ang="0">
                  <a:pos x="298" y="66"/>
                </a:cxn>
                <a:cxn ang="0">
                  <a:pos x="313" y="39"/>
                </a:cxn>
                <a:cxn ang="0">
                  <a:pos x="326" y="12"/>
                </a:cxn>
                <a:cxn ang="0">
                  <a:pos x="329" y="0"/>
                </a:cxn>
                <a:cxn ang="0">
                  <a:pos x="345" y="3"/>
                </a:cxn>
                <a:cxn ang="0">
                  <a:pos x="343" y="45"/>
                </a:cxn>
              </a:cxnLst>
              <a:rect l="0" t="0" r="r" b="b"/>
              <a:pathLst>
                <a:path w="346" h="574">
                  <a:moveTo>
                    <a:pt x="345" y="0"/>
                  </a:moveTo>
                  <a:lnTo>
                    <a:pt x="343" y="122"/>
                  </a:lnTo>
                  <a:lnTo>
                    <a:pt x="336" y="116"/>
                  </a:lnTo>
                  <a:lnTo>
                    <a:pt x="315" y="116"/>
                  </a:lnTo>
                  <a:lnTo>
                    <a:pt x="300" y="122"/>
                  </a:lnTo>
                  <a:lnTo>
                    <a:pt x="285" y="137"/>
                  </a:lnTo>
                  <a:lnTo>
                    <a:pt x="242" y="188"/>
                  </a:lnTo>
                  <a:lnTo>
                    <a:pt x="146" y="294"/>
                  </a:lnTo>
                  <a:lnTo>
                    <a:pt x="50" y="402"/>
                  </a:lnTo>
                  <a:lnTo>
                    <a:pt x="30" y="432"/>
                  </a:lnTo>
                  <a:lnTo>
                    <a:pt x="17" y="462"/>
                  </a:lnTo>
                  <a:lnTo>
                    <a:pt x="10" y="509"/>
                  </a:lnTo>
                  <a:lnTo>
                    <a:pt x="0" y="573"/>
                  </a:lnTo>
                  <a:lnTo>
                    <a:pt x="0" y="292"/>
                  </a:lnTo>
                  <a:lnTo>
                    <a:pt x="5" y="319"/>
                  </a:lnTo>
                  <a:lnTo>
                    <a:pt x="10" y="331"/>
                  </a:lnTo>
                  <a:lnTo>
                    <a:pt x="20" y="337"/>
                  </a:lnTo>
                  <a:lnTo>
                    <a:pt x="30" y="340"/>
                  </a:lnTo>
                  <a:lnTo>
                    <a:pt x="45" y="340"/>
                  </a:lnTo>
                  <a:lnTo>
                    <a:pt x="60" y="334"/>
                  </a:lnTo>
                  <a:lnTo>
                    <a:pt x="257" y="117"/>
                  </a:lnTo>
                  <a:lnTo>
                    <a:pt x="298" y="66"/>
                  </a:lnTo>
                  <a:lnTo>
                    <a:pt x="313" y="39"/>
                  </a:lnTo>
                  <a:lnTo>
                    <a:pt x="326" y="12"/>
                  </a:lnTo>
                  <a:lnTo>
                    <a:pt x="329" y="0"/>
                  </a:lnTo>
                  <a:lnTo>
                    <a:pt x="345" y="3"/>
                  </a:lnTo>
                  <a:lnTo>
                    <a:pt x="343" y="45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11" name="Freeform 27"/>
            <p:cNvSpPr>
              <a:spLocks/>
            </p:cNvSpPr>
            <p:nvPr/>
          </p:nvSpPr>
          <p:spPr bwMode="auto">
            <a:xfrm>
              <a:off x="224" y="-6"/>
              <a:ext cx="154" cy="294"/>
            </a:xfrm>
            <a:custGeom>
              <a:avLst/>
              <a:gdLst/>
              <a:ahLst/>
              <a:cxnLst>
                <a:cxn ang="0">
                  <a:pos x="153" y="3"/>
                </a:cxn>
                <a:cxn ang="0">
                  <a:pos x="50" y="122"/>
                </a:cxn>
                <a:cxn ang="0">
                  <a:pos x="30" y="152"/>
                </a:cxn>
                <a:cxn ang="0">
                  <a:pos x="17" y="182"/>
                </a:cxn>
                <a:cxn ang="0">
                  <a:pos x="10" y="229"/>
                </a:cxn>
                <a:cxn ang="0">
                  <a:pos x="0" y="293"/>
                </a:cxn>
                <a:cxn ang="0">
                  <a:pos x="0" y="12"/>
                </a:cxn>
                <a:cxn ang="0">
                  <a:pos x="5" y="39"/>
                </a:cxn>
                <a:cxn ang="0">
                  <a:pos x="10" y="51"/>
                </a:cxn>
                <a:cxn ang="0">
                  <a:pos x="20" y="57"/>
                </a:cxn>
                <a:cxn ang="0">
                  <a:pos x="30" y="60"/>
                </a:cxn>
                <a:cxn ang="0">
                  <a:pos x="45" y="60"/>
                </a:cxn>
                <a:cxn ang="0">
                  <a:pos x="60" y="54"/>
                </a:cxn>
                <a:cxn ang="0">
                  <a:pos x="110" y="0"/>
                </a:cxn>
              </a:cxnLst>
              <a:rect l="0" t="0" r="r" b="b"/>
              <a:pathLst>
                <a:path w="154" h="294">
                  <a:moveTo>
                    <a:pt x="153" y="3"/>
                  </a:moveTo>
                  <a:lnTo>
                    <a:pt x="50" y="122"/>
                  </a:lnTo>
                  <a:lnTo>
                    <a:pt x="30" y="152"/>
                  </a:lnTo>
                  <a:lnTo>
                    <a:pt x="17" y="182"/>
                  </a:lnTo>
                  <a:lnTo>
                    <a:pt x="10" y="229"/>
                  </a:lnTo>
                  <a:lnTo>
                    <a:pt x="0" y="293"/>
                  </a:lnTo>
                  <a:lnTo>
                    <a:pt x="0" y="12"/>
                  </a:lnTo>
                  <a:lnTo>
                    <a:pt x="5" y="39"/>
                  </a:lnTo>
                  <a:lnTo>
                    <a:pt x="10" y="51"/>
                  </a:lnTo>
                  <a:lnTo>
                    <a:pt x="20" y="57"/>
                  </a:lnTo>
                  <a:lnTo>
                    <a:pt x="30" y="60"/>
                  </a:lnTo>
                  <a:lnTo>
                    <a:pt x="45" y="60"/>
                  </a:lnTo>
                  <a:lnTo>
                    <a:pt x="60" y="54"/>
                  </a:lnTo>
                  <a:lnTo>
                    <a:pt x="110" y="0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12" name="Freeform 28"/>
            <p:cNvSpPr>
              <a:spLocks/>
            </p:cNvSpPr>
            <p:nvPr/>
          </p:nvSpPr>
          <p:spPr bwMode="auto">
            <a:xfrm>
              <a:off x="222" y="1796"/>
              <a:ext cx="344" cy="646"/>
            </a:xfrm>
            <a:custGeom>
              <a:avLst/>
              <a:gdLst/>
              <a:ahLst/>
              <a:cxnLst>
                <a:cxn ang="0">
                  <a:pos x="343" y="52"/>
                </a:cxn>
                <a:cxn ang="0">
                  <a:pos x="343" y="194"/>
                </a:cxn>
                <a:cxn ang="0">
                  <a:pos x="335" y="188"/>
                </a:cxn>
                <a:cxn ang="0">
                  <a:pos x="315" y="188"/>
                </a:cxn>
                <a:cxn ang="0">
                  <a:pos x="300" y="194"/>
                </a:cxn>
                <a:cxn ang="0">
                  <a:pos x="284" y="209"/>
                </a:cxn>
                <a:cxn ang="0">
                  <a:pos x="242" y="260"/>
                </a:cxn>
                <a:cxn ang="0">
                  <a:pos x="146" y="366"/>
                </a:cxn>
                <a:cxn ang="0">
                  <a:pos x="50" y="474"/>
                </a:cxn>
                <a:cxn ang="0">
                  <a:pos x="30" y="504"/>
                </a:cxn>
                <a:cxn ang="0">
                  <a:pos x="17" y="534"/>
                </a:cxn>
                <a:cxn ang="0">
                  <a:pos x="10" y="581"/>
                </a:cxn>
                <a:cxn ang="0">
                  <a:pos x="0" y="645"/>
                </a:cxn>
                <a:cxn ang="0">
                  <a:pos x="0" y="364"/>
                </a:cxn>
                <a:cxn ang="0">
                  <a:pos x="5" y="391"/>
                </a:cxn>
                <a:cxn ang="0">
                  <a:pos x="10" y="403"/>
                </a:cxn>
                <a:cxn ang="0">
                  <a:pos x="20" y="409"/>
                </a:cxn>
                <a:cxn ang="0">
                  <a:pos x="30" y="412"/>
                </a:cxn>
                <a:cxn ang="0">
                  <a:pos x="45" y="412"/>
                </a:cxn>
                <a:cxn ang="0">
                  <a:pos x="60" y="406"/>
                </a:cxn>
                <a:cxn ang="0">
                  <a:pos x="257" y="189"/>
                </a:cxn>
                <a:cxn ang="0">
                  <a:pos x="297" y="138"/>
                </a:cxn>
                <a:cxn ang="0">
                  <a:pos x="312" y="111"/>
                </a:cxn>
                <a:cxn ang="0">
                  <a:pos x="325" y="84"/>
                </a:cxn>
                <a:cxn ang="0">
                  <a:pos x="335" y="39"/>
                </a:cxn>
                <a:cxn ang="0">
                  <a:pos x="343" y="0"/>
                </a:cxn>
                <a:cxn ang="0">
                  <a:pos x="343" y="117"/>
                </a:cxn>
              </a:cxnLst>
              <a:rect l="0" t="0" r="r" b="b"/>
              <a:pathLst>
                <a:path w="344" h="646">
                  <a:moveTo>
                    <a:pt x="343" y="52"/>
                  </a:moveTo>
                  <a:lnTo>
                    <a:pt x="343" y="194"/>
                  </a:lnTo>
                  <a:lnTo>
                    <a:pt x="335" y="188"/>
                  </a:lnTo>
                  <a:lnTo>
                    <a:pt x="315" y="188"/>
                  </a:lnTo>
                  <a:lnTo>
                    <a:pt x="300" y="194"/>
                  </a:lnTo>
                  <a:lnTo>
                    <a:pt x="284" y="209"/>
                  </a:lnTo>
                  <a:lnTo>
                    <a:pt x="242" y="260"/>
                  </a:lnTo>
                  <a:lnTo>
                    <a:pt x="146" y="366"/>
                  </a:lnTo>
                  <a:lnTo>
                    <a:pt x="50" y="474"/>
                  </a:lnTo>
                  <a:lnTo>
                    <a:pt x="30" y="504"/>
                  </a:lnTo>
                  <a:lnTo>
                    <a:pt x="17" y="534"/>
                  </a:lnTo>
                  <a:lnTo>
                    <a:pt x="10" y="581"/>
                  </a:lnTo>
                  <a:lnTo>
                    <a:pt x="0" y="645"/>
                  </a:lnTo>
                  <a:lnTo>
                    <a:pt x="0" y="364"/>
                  </a:lnTo>
                  <a:lnTo>
                    <a:pt x="5" y="391"/>
                  </a:lnTo>
                  <a:lnTo>
                    <a:pt x="10" y="403"/>
                  </a:lnTo>
                  <a:lnTo>
                    <a:pt x="20" y="409"/>
                  </a:lnTo>
                  <a:lnTo>
                    <a:pt x="30" y="412"/>
                  </a:lnTo>
                  <a:lnTo>
                    <a:pt x="45" y="412"/>
                  </a:lnTo>
                  <a:lnTo>
                    <a:pt x="60" y="406"/>
                  </a:lnTo>
                  <a:lnTo>
                    <a:pt x="257" y="189"/>
                  </a:lnTo>
                  <a:lnTo>
                    <a:pt x="297" y="138"/>
                  </a:lnTo>
                  <a:lnTo>
                    <a:pt x="312" y="111"/>
                  </a:lnTo>
                  <a:lnTo>
                    <a:pt x="325" y="84"/>
                  </a:lnTo>
                  <a:lnTo>
                    <a:pt x="335" y="39"/>
                  </a:lnTo>
                  <a:lnTo>
                    <a:pt x="343" y="0"/>
                  </a:lnTo>
                  <a:lnTo>
                    <a:pt x="343" y="117"/>
                  </a:lnTo>
                </a:path>
              </a:pathLst>
            </a:custGeom>
            <a:gradFill rotWithShape="0">
              <a:gsLst>
                <a:gs pos="0">
                  <a:schemeClr val="accent1">
                    <a:gamma/>
                    <a:shade val="46275"/>
                    <a:invGamma/>
                  </a:schemeClr>
                </a:gs>
                <a:gs pos="50000">
                  <a:schemeClr val="accent1"/>
                </a:gs>
                <a:gs pos="100000">
                  <a:schemeClr val="accent1">
                    <a:gamma/>
                    <a:shade val="46275"/>
                    <a:invGamma/>
                  </a:schemeClr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16413" name="Rectangle 29"/>
            <p:cNvSpPr>
              <a:spLocks noChangeArrowheads="1"/>
            </p:cNvSpPr>
            <p:nvPr/>
          </p:nvSpPr>
          <p:spPr bwMode="auto">
            <a:xfrm>
              <a:off x="771" y="0"/>
              <a:ext cx="210" cy="4319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46275"/>
                    <a:invGamma/>
                  </a:schemeClr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solidFill>
                  <a:srgbClr val="333300"/>
                </a:solidFill>
                <a:latin typeface="Times New Roman" charset="0"/>
                <a:cs typeface="Arial" panose="020B0604020202020204" pitchFamily="34" charset="0"/>
              </a:endParaRPr>
            </a:p>
          </p:txBody>
        </p:sp>
        <p:sp>
          <p:nvSpPr>
            <p:cNvPr id="4131" name="Line 30"/>
            <p:cNvSpPr>
              <a:spLocks noChangeShapeType="1"/>
            </p:cNvSpPr>
            <p:nvPr/>
          </p:nvSpPr>
          <p:spPr bwMode="auto">
            <a:xfrm>
              <a:off x="135" y="0"/>
              <a:ext cx="0" cy="4319"/>
            </a:xfrm>
            <a:prstGeom prst="line">
              <a:avLst/>
            </a:prstGeom>
            <a:noFill/>
            <a:ln w="12700" cap="sq">
              <a:solidFill>
                <a:schemeClr val="accent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/>
            <a:lstStyle/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ru-RU" smtClean="0">
                <a:solidFill>
                  <a:srgbClr val="333300"/>
                </a:solidFill>
                <a:cs typeface="Arial" panose="020B0604020202020204" pitchFamily="34" charset="0"/>
              </a:endParaRPr>
            </a:p>
          </p:txBody>
        </p:sp>
        <p:sp>
          <p:nvSpPr>
            <p:cNvPr id="4132" name="Line 31"/>
            <p:cNvSpPr>
              <a:spLocks noChangeShapeType="1"/>
            </p:cNvSpPr>
            <p:nvPr/>
          </p:nvSpPr>
          <p:spPr bwMode="auto">
            <a:xfrm>
              <a:off x="645" y="0"/>
              <a:ext cx="0" cy="4319"/>
            </a:xfrm>
            <a:prstGeom prst="line">
              <a:avLst/>
            </a:prstGeom>
            <a:noFill/>
            <a:ln w="12700" cap="sq">
              <a:solidFill>
                <a:schemeClr val="accent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 xmlns="">
                  <a:noFill/>
                </a14:hiddenFill>
              </a:ext>
            </a:extLst>
          </p:spPr>
          <p:txBody>
            <a:bodyPr/>
            <a:lstStyle/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ru-RU" smtClean="0">
                <a:solidFill>
                  <a:srgbClr val="333300"/>
                </a:solidFill>
                <a:cs typeface="Arial" panose="020B0604020202020204" pitchFamily="34" charset="0"/>
              </a:endParaRPr>
            </a:p>
          </p:txBody>
        </p:sp>
      </p:grpSp>
      <p:sp>
        <p:nvSpPr>
          <p:cNvPr id="4099" name="Rectangle 32"/>
          <p:cNvSpPr>
            <a:spLocks noGrp="1" noChangeArrowheads="1"/>
          </p:cNvSpPr>
          <p:nvPr>
            <p:ph type="title"/>
          </p:nvPr>
        </p:nvSpPr>
        <p:spPr bwMode="auto">
          <a:xfrm>
            <a:off x="1500188" y="228600"/>
            <a:ext cx="7491412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4100" name="Rectangle 3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500188" y="1524000"/>
            <a:ext cx="7491412" cy="4714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16418" name="Rectangle 3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447800" y="6324600"/>
            <a:ext cx="1409700" cy="490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eaLnBrk="1" fontAlgn="auto" hangingPunct="1">
              <a:spcBef>
                <a:spcPts val="0"/>
              </a:spcBef>
              <a:spcAft>
                <a:spcPts val="0"/>
              </a:spcAft>
              <a:defRPr sz="1400">
                <a:solidFill>
                  <a:srgbClr val="333300"/>
                </a:solidFill>
                <a:latin typeface="Times New Roman" charset="0"/>
              </a:defRPr>
            </a:lvl1pPr>
          </a:lstStyle>
          <a:p>
            <a:pPr>
              <a:defRPr/>
            </a:pPr>
            <a:fld id="{E75B29DE-1044-472D-A3E8-9E6D47FC7EFE}" type="datetime1">
              <a:rPr lang="en-US" smtClean="0">
                <a:cs typeface="Arial" panose="020B0604020202020204" pitchFamily="34" charset="0"/>
              </a:rPr>
              <a:t>5/18/2018</a:t>
            </a:fld>
            <a:endParaRPr lang="ru-RU">
              <a:cs typeface="Arial" panose="020B0604020202020204" pitchFamily="34" charset="0"/>
            </a:endParaRPr>
          </a:p>
        </p:txBody>
      </p:sp>
      <p:sp>
        <p:nvSpPr>
          <p:cNvPr id="16419" name="Rectangle 3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7338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400">
                <a:solidFill>
                  <a:srgbClr val="333300"/>
                </a:solidFill>
                <a:latin typeface="Times New Roman" charset="0"/>
              </a:defRPr>
            </a:lvl1pPr>
          </a:lstStyle>
          <a:p>
            <a:pPr>
              <a:defRPr/>
            </a:pPr>
            <a:endParaRPr lang="ru-RU">
              <a:cs typeface="Arial" panose="020B0604020202020204" pitchFamily="34" charset="0"/>
            </a:endParaRPr>
          </a:p>
        </p:txBody>
      </p:sp>
      <p:sp>
        <p:nvSpPr>
          <p:cNvPr id="16420" name="Rectangle 3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400">
                <a:solidFill>
                  <a:srgbClr val="333300"/>
                </a:solidFill>
                <a:latin typeface="Arial"/>
              </a:defRPr>
            </a:lvl1pPr>
          </a:lstStyle>
          <a:p>
            <a:pPr>
              <a:defRPr/>
            </a:pPr>
            <a:fld id="{AB607269-7B41-405A-B7A4-F94FB53C1E39}" type="slidenum">
              <a:rPr lang="ru-RU" altLang="ru-RU">
                <a:cs typeface="Arial" panose="020B0604020202020204" pitchFamily="34" charset="0"/>
              </a:rPr>
              <a:pPr>
                <a:defRPr/>
              </a:pPr>
              <a:t>‹#›</a:t>
            </a:fld>
            <a:endParaRPr lang="ru-RU" altLang="ru-RU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392425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ransition>
    <p:wipe dir="u"/>
  </p:transition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anose="05000000000000000000" pitchFamily="2" charset="2"/>
        <a:buChar char="l"/>
        <a:defRPr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Char char="–"/>
        <a:defRPr sz="2800" b="1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Char char="•"/>
        <a:defRPr sz="2400" b="1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Char char="–"/>
        <a:defRPr sz="2000" b="1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Char char="•"/>
        <a:defRPr sz="2000" b="1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1033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/>
            <a:extLst/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endParaRPr lang="ru-RU" sz="2400" smtClean="0">
                <a:solidFill>
                  <a:srgbClr val="000000"/>
                </a:solidFill>
                <a:latin typeface="Times New Roman" panose="02020603050405020304" pitchFamily="18" charset="0"/>
              </a:endParaRPr>
            </a:p>
          </p:txBody>
        </p:sp>
        <p:grpSp>
          <p:nvGrpSpPr>
            <p:cNvPr id="1034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1035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/>
            </p:spPr>
            <p:txBody>
              <a:bodyPr wrap="none" anchor="ctr"/>
              <a:lstStyle>
                <a:lvl1pPr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5pPr>
                <a:lvl6pPr marL="25146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6pPr>
                <a:lvl7pPr marL="29718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7pPr>
                <a:lvl8pPr marL="34290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8pPr>
                <a:lvl9pPr marL="3886200" indent="-228600" eaLnBrk="0" fontAlgn="base" hangingPunct="0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defRPr>
                </a:lvl9pPr>
              </a:lstStyle>
              <a:p>
                <a:pPr algn="ctr" fontAlgn="base">
                  <a:spcBef>
                    <a:spcPct val="0"/>
                  </a:spcBef>
                  <a:spcAft>
                    <a:spcPct val="0"/>
                  </a:spcAft>
                  <a:defRPr/>
                </a:pPr>
                <a:endParaRPr lang="ru-RU" sz="2400" smtClean="0">
                  <a:solidFill>
                    <a:srgbClr val="000000"/>
                  </a:solidFill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036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noFill/>
                  </a14:hiddenFill>
                </a:ext>
              </a:extLst>
            </p:spPr>
            <p:txBody>
              <a:bodyPr/>
              <a:lstStyle/>
              <a:p>
                <a:pPr eaLnBrk="0" fontAlgn="base" hangingPunct="0">
                  <a:spcBef>
                    <a:spcPct val="0"/>
                  </a:spcBef>
                  <a:spcAft>
                    <a:spcPct val="0"/>
                  </a:spcAft>
                </a:pPr>
                <a:endParaRPr lang="ru-RU" smtClean="0">
                  <a:solidFill>
                    <a:srgbClr val="000000"/>
                  </a:solidFill>
                </a:endParaRPr>
              </a:p>
            </p:txBody>
          </p:sp>
        </p:grpSp>
      </p:grpSp>
      <p:sp>
        <p:nvSpPr>
          <p:cNvPr id="1027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8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93193" name="Rectangle 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51575"/>
            <a:ext cx="19812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>
                <a:cs typeface="+mn-cs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EC7B56F7-E00A-406D-A730-948136EA9E19}" type="datetime1">
              <a:rPr lang="en-US" smtClean="0">
                <a:solidFill>
                  <a:srgbClr val="000000"/>
                </a:solidFill>
              </a:rPr>
              <a:t>5/18/2018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93194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9718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000">
                <a:cs typeface="+mn-cs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ru-RU">
              <a:solidFill>
                <a:srgbClr val="000000"/>
              </a:solidFill>
            </a:endParaRPr>
          </a:p>
        </p:txBody>
      </p:sp>
      <p:sp>
        <p:nvSpPr>
          <p:cNvPr id="93195" name="Rectangle 1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5D7F3D4E-FB4E-42EC-A0D1-70B218B7341E}" type="slidenum">
              <a:rPr lang="ru-RU">
                <a:solidFill>
                  <a:srgbClr val="000000"/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ru-RU">
              <a:solidFill>
                <a:srgbClr val="000000"/>
              </a:solidFill>
            </a:endParaRPr>
          </a:p>
        </p:txBody>
      </p:sp>
      <p:sp>
        <p:nvSpPr>
          <p:cNvPr id="1032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ru-RU" smtClean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7409238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anose="02020603050405020304" pitchFamily="18" charset="0"/>
          <a:cs typeface="Arial" panose="020B0604020202020204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anose="02020603050405020304" pitchFamily="18" charset="0"/>
          <a:cs typeface="Arial" panose="020B0604020202020204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anose="02020603050405020304" pitchFamily="18" charset="0"/>
          <a:cs typeface="Arial" panose="020B0604020202020204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anose="02020603050405020304" pitchFamily="18" charset="0"/>
          <a:cs typeface="Arial" panose="020B0604020202020204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anose="02020603050405020304" pitchFamily="18" charset="0"/>
          <a:cs typeface="Arial" panose="020B0604020202020204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anose="02020603050405020304" pitchFamily="18" charset="0"/>
          <a:cs typeface="Arial" panose="020B0604020202020204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anose="02020603050405020304" pitchFamily="18" charset="0"/>
          <a:cs typeface="Arial" panose="020B0604020202020204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anose="02020603050405020304" pitchFamily="18" charset="0"/>
          <a:cs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anose="05000000000000000000" pitchFamily="2" charset="2"/>
        <a:buChar char="n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anose="05000000000000000000" pitchFamily="2" charset="2"/>
        <a:buChar char="n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anose="05000000000000000000" pitchFamily="2" charset="2"/>
        <a:buChar char="n"/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anose="05000000000000000000" pitchFamily="2" charset="2"/>
        <a:buChar char="§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anose="05000000000000000000" pitchFamily="2" charset="2"/>
        <a:buChar char="§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Заголовок 1"/>
          <p:cNvSpPr>
            <a:spLocks noGrp="1"/>
          </p:cNvSpPr>
          <p:nvPr>
            <p:ph type="title"/>
          </p:nvPr>
        </p:nvSpPr>
        <p:spPr bwMode="auto">
          <a:xfrm>
            <a:off x="628650" y="365125"/>
            <a:ext cx="78867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2051" name="Текст 2"/>
          <p:cNvSpPr>
            <a:spLocks noGrp="1"/>
          </p:cNvSpPr>
          <p:nvPr>
            <p:ph type="body" idx="1"/>
          </p:nvPr>
        </p:nvSpPr>
        <p:spPr bwMode="auto">
          <a:xfrm>
            <a:off x="628650" y="1825625"/>
            <a:ext cx="78867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900">
                <a:solidFill>
                  <a:prstClr val="black">
                    <a:tint val="75000"/>
                  </a:prstClr>
                </a:solidFill>
                <a:latin typeface="Calibri"/>
              </a:defRPr>
            </a:lvl1pPr>
          </a:lstStyle>
          <a:p>
            <a:pPr>
              <a:defRPr/>
            </a:pPr>
            <a:fld id="{9F82B3A0-5695-4300-BDDD-93770E594141}" type="datetime1">
              <a:rPr lang="en-US" smtClean="0">
                <a:cs typeface="Arial" panose="020B0604020202020204" pitchFamily="34" charset="0"/>
              </a:rPr>
              <a:t>5/18/2018</a:t>
            </a:fld>
            <a:endParaRPr lang="ru-RU"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900">
                <a:solidFill>
                  <a:prstClr val="black">
                    <a:tint val="75000"/>
                  </a:prstClr>
                </a:solidFill>
                <a:latin typeface="Calibri"/>
              </a:defRPr>
            </a:lvl1pPr>
          </a:lstStyle>
          <a:p>
            <a:pPr>
              <a:defRPr/>
            </a:pPr>
            <a:endParaRPr lang="ru-RU"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900">
                <a:solidFill>
                  <a:srgbClr val="898989"/>
                </a:solidFill>
                <a:latin typeface="Calibri" panose="020F0502020204030204" pitchFamily="34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477A1B8-5B09-4E82-BC9B-46CA1CFD9F6E}" type="slidenum">
              <a:rPr lang="ru-RU">
                <a:cs typeface="Arial" panose="020B0604020202020204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ru-RU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087743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hf hdr="0" ftr="0" dt="0"/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3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171450" indent="-171450" algn="l" defTabSz="685800" rtl="0" eaLnBrk="0" fontAlgn="base" hangingPunct="0">
        <a:lnSpc>
          <a:spcPct val="90000"/>
        </a:lnSpc>
        <a:spcBef>
          <a:spcPts val="750"/>
        </a:spcBef>
        <a:spcAft>
          <a:spcPct val="0"/>
        </a:spcAft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0" fontAlgn="base" hangingPunct="0">
        <a:lnSpc>
          <a:spcPct val="90000"/>
        </a:lnSpc>
        <a:spcBef>
          <a:spcPts val="375"/>
        </a:spcBef>
        <a:spcAft>
          <a:spcPct val="0"/>
        </a:spcAft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9219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7620000" cy="4800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7" name="Rectangle 6"/>
          <p:cNvSpPr/>
          <p:nvPr/>
        </p:nvSpPr>
        <p:spPr>
          <a:xfrm>
            <a:off x="8458200" y="0"/>
            <a:ext cx="6858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8458200" y="5486400"/>
            <a:ext cx="685800" cy="685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31225" y="5648325"/>
            <a:ext cx="549275" cy="396875"/>
          </a:xfrm>
          <a:prstGeom prst="bracketPair">
            <a:avLst>
              <a:gd name="adj" fmla="val 17949"/>
            </a:avLst>
          </a:prstGeom>
          <a:ln w="19050">
            <a:solidFill>
              <a:srgbClr val="FFFFFF"/>
            </a:solidFill>
          </a:ln>
        </p:spPr>
        <p:txBody>
          <a:bodyPr vert="horz" lIns="0" tIns="0" rIns="0" bIns="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800">
                <a:solidFill>
                  <a:srgbClr val="FFFFFF"/>
                </a:solidFill>
                <a:latin typeface="Calibri"/>
              </a:defRPr>
            </a:lvl1pPr>
          </a:lstStyle>
          <a:p>
            <a:pPr>
              <a:defRPr/>
            </a:pPr>
            <a:fld id="{DF05ACDD-268A-410A-A2AA-2E39C850E40C}" type="slidenum">
              <a:rPr lang="en-US">
                <a:cs typeface="Arial" panose="020B0604020202020204" pitchFamily="34" charset="0"/>
              </a:rPr>
              <a:pPr>
                <a:defRPr/>
              </a:pPr>
              <a:t>‹#›</a:t>
            </a:fld>
            <a:endParaRPr lang="en-US">
              <a:cs typeface="Arial" panose="020B060402020202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7587456" y="4048919"/>
            <a:ext cx="236696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DFDCB7"/>
                </a:solidFill>
                <a:latin typeface="Calibri"/>
              </a:defRPr>
            </a:lvl1pPr>
          </a:lstStyle>
          <a:p>
            <a:pPr>
              <a:defRPr/>
            </a:pPr>
            <a:endParaRPr lang="en-US">
              <a:cs typeface="Arial" panose="020B0604020202020204" pitchFamily="34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551738" y="1646237"/>
            <a:ext cx="2438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DFDCB7"/>
                </a:solidFill>
                <a:latin typeface="Calibri"/>
              </a:defRPr>
            </a:lvl1pPr>
          </a:lstStyle>
          <a:p>
            <a:pPr>
              <a:defRPr/>
            </a:pPr>
            <a:fld id="{8D0E8C08-DBB4-42C9-9D9B-77AF1AD45D09}" type="datetime1">
              <a:rPr lang="en-US" smtClean="0">
                <a:cs typeface="Arial" panose="020B0604020202020204" pitchFamily="34" charset="0"/>
              </a:rPr>
              <a:t>5/18/2018</a:t>
            </a:fld>
            <a:endParaRPr lang="en-US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8826491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600" kern="1200" spc="-1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600">
          <a:solidFill>
            <a:schemeClr val="tx2"/>
          </a:solidFill>
          <a:latin typeface="Cambria" panose="02040503050406030204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600">
          <a:solidFill>
            <a:schemeClr val="tx2"/>
          </a:solidFill>
          <a:latin typeface="Cambria" panose="02040503050406030204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600">
          <a:solidFill>
            <a:schemeClr val="tx2"/>
          </a:solidFill>
          <a:latin typeface="Cambria" panose="02040503050406030204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600">
          <a:solidFill>
            <a:schemeClr val="tx2"/>
          </a:solidFill>
          <a:latin typeface="Cambria" panose="02040503050406030204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600">
          <a:solidFill>
            <a:schemeClr val="tx2"/>
          </a:solidFill>
          <a:latin typeface="Cambria" panose="02040503050406030204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600">
          <a:solidFill>
            <a:schemeClr val="tx2"/>
          </a:solidFill>
          <a:latin typeface="Cambria" panose="02040503050406030204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600">
          <a:solidFill>
            <a:schemeClr val="tx2"/>
          </a:solidFill>
          <a:latin typeface="Cambria" panose="02040503050406030204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600">
          <a:solidFill>
            <a:schemeClr val="tx2"/>
          </a:solidFill>
          <a:latin typeface="Cambria" panose="02040503050406030204" pitchFamily="18" charset="0"/>
        </a:defRPr>
      </a:lvl9pPr>
    </p:titleStyle>
    <p:bodyStyle>
      <a:lvl1pPr marL="3429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04888" indent="-228600" algn="l" rtl="0" eaLnBrk="0" fontAlgn="base" hangingPunct="0">
        <a:spcBef>
          <a:spcPct val="20000"/>
        </a:spcBef>
        <a:spcAft>
          <a:spcPct val="0"/>
        </a:spcAft>
        <a:buClr>
          <a:srgbClr val="D2CB6C"/>
        </a:buClr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279525" indent="-228600" algn="l" rtl="0" eaLnBrk="0" fontAlgn="base" hangingPunct="0">
        <a:spcBef>
          <a:spcPct val="20000"/>
        </a:spcBef>
        <a:spcAft>
          <a:spcPct val="0"/>
        </a:spcAft>
        <a:buClr>
          <a:srgbClr val="95A39D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163" indent="-228600" algn="l" rtl="0" eaLnBrk="0" fontAlgn="base" hangingPunct="0">
        <a:spcBef>
          <a:spcPct val="20000"/>
        </a:spcBef>
        <a:spcAft>
          <a:spcPct val="0"/>
        </a:spcAft>
        <a:buClr>
          <a:srgbClr val="C89F5D"/>
        </a:buClr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10312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fld id="{68994EC4-2C07-4464-8854-4CE1F5E81632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 defTabSz="457200"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560666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7" r:id="rId1"/>
    <p:sldLayoutId id="2147483868" r:id="rId2"/>
    <p:sldLayoutId id="2147483869" r:id="rId3"/>
    <p:sldLayoutId id="2147483870" r:id="rId4"/>
    <p:sldLayoutId id="2147483871" r:id="rId5"/>
    <p:sldLayoutId id="2147483872" r:id="rId6"/>
    <p:sldLayoutId id="2147483873" r:id="rId7"/>
    <p:sldLayoutId id="2147483874" r:id="rId8"/>
    <p:sldLayoutId id="2147483875" r:id="rId9"/>
    <p:sldLayoutId id="2147483876" r:id="rId10"/>
    <p:sldLayoutId id="2147483877" r:id="rId11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fld id="{73C26D1E-8BCB-4FF0-84A6-94623DA965BD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200"/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 defTabSz="457200"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656254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9" r:id="rId1"/>
    <p:sldLayoutId id="2147483880" r:id="rId2"/>
    <p:sldLayoutId id="2147483881" r:id="rId3"/>
    <p:sldLayoutId id="2147483882" r:id="rId4"/>
    <p:sldLayoutId id="2147483883" r:id="rId5"/>
    <p:sldLayoutId id="2147483884" r:id="rId6"/>
    <p:sldLayoutId id="2147483885" r:id="rId7"/>
    <p:sldLayoutId id="2147483886" r:id="rId8"/>
    <p:sldLayoutId id="2147483887" r:id="rId9"/>
    <p:sldLayoutId id="2147483888" r:id="rId10"/>
    <p:sldLayoutId id="2147483889" r:id="rId11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35" tIns="45718" rIns="91435" bIns="45718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35" tIns="45718" rIns="91435" bIns="45718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 vert="horz" lIns="91435" tIns="45718" rIns="91435" bIns="45718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177"/>
            <a:fld id="{0EE4DA80-5422-439E-8464-6890F9C0F043}" type="datetime1">
              <a:rPr lang="en-US" smtClean="0">
                <a:solidFill>
                  <a:prstClr val="black">
                    <a:tint val="75000"/>
                  </a:prstClr>
                </a:solidFill>
              </a:rPr>
              <a:t>5/18/2018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1" y="6356351"/>
            <a:ext cx="2895600" cy="365125"/>
          </a:xfrm>
          <a:prstGeom prst="rect">
            <a:avLst/>
          </a:prstGeom>
        </p:spPr>
        <p:txBody>
          <a:bodyPr vert="horz" lIns="91435" tIns="45718" rIns="91435" bIns="45718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177"/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 vert="horz" lIns="91435" tIns="45718" rIns="91435" bIns="45718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457177"/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 defTabSz="457177"/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4159602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3" r:id="rId1"/>
    <p:sldLayoutId id="2147483904" r:id="rId2"/>
    <p:sldLayoutId id="2147483905" r:id="rId3"/>
    <p:sldLayoutId id="2147483906" r:id="rId4"/>
    <p:sldLayoutId id="2147483907" r:id="rId5"/>
    <p:sldLayoutId id="2147483908" r:id="rId6"/>
    <p:sldLayoutId id="2147483909" r:id="rId7"/>
    <p:sldLayoutId id="2147483910" r:id="rId8"/>
    <p:sldLayoutId id="2147483911" r:id="rId9"/>
    <p:sldLayoutId id="2147483912" r:id="rId10"/>
    <p:sldLayoutId id="2147483913" r:id="rId11"/>
    <p:sldLayoutId id="2147483914" r:id="rId12"/>
  </p:sldLayoutIdLst>
  <p:hf hdr="0" ftr="0" dt="0"/>
  <p:txStyles>
    <p:titleStyle>
      <a:lvl1pPr algn="ctr" defTabSz="457177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82" indent="-342882" algn="l" defTabSz="457177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12" indent="-285736" algn="l" defTabSz="457177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42" indent="-228588" algn="l" defTabSz="457177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18" indent="-228588" algn="l" defTabSz="457177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295" indent="-228588" algn="l" defTabSz="457177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471" indent="-228588" algn="l" defTabSz="457177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648" indent="-228588" algn="l" defTabSz="457177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825" indent="-228588" algn="l" defTabSz="457177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001" indent="-228588" algn="l" defTabSz="457177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4571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77" algn="l" defTabSz="4571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53" algn="l" defTabSz="4571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30" algn="l" defTabSz="4571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06" algn="l" defTabSz="4571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883" algn="l" defTabSz="4571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060" algn="l" defTabSz="4571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236" algn="l" defTabSz="4571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413" algn="l" defTabSz="4571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9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9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90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7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hyperlink" Target="http://contact-autism.ru/" TargetMode="External"/><Relationship Id="rId2" Type="http://schemas.openxmlformats.org/officeDocument/2006/relationships/hyperlink" Target="http://www.inclusive-edu.ru/materialy-proekta-1-pmpk/reestry-diagnosticheskih-metodik/" TargetMode="External"/><Relationship Id="rId1" Type="http://schemas.openxmlformats.org/officeDocument/2006/relationships/slideLayout" Target="../slideLayouts/slideLayout46.xml"/><Relationship Id="rId4" Type="http://schemas.openxmlformats.org/officeDocument/2006/relationships/hyperlink" Target="http://outfund.ru/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sz="3200" b="1" kern="0" spc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Инновационность и нововведения </a:t>
            </a:r>
            <a:r>
              <a:rPr lang="ru-RU" sz="3200" b="1" kern="0" spc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ФГОС_ОВЗ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marL="0" indent="457200" algn="just">
              <a:lnSpc>
                <a:spcPct val="110000"/>
              </a:lnSpc>
              <a:spcBef>
                <a:spcPct val="0"/>
              </a:spcBef>
              <a:buClrTx/>
              <a:buSzPct val="85000"/>
              <a:buFont typeface="+mj-lt"/>
              <a:buAutoNum type="arabicPeriod"/>
              <a:defRPr/>
            </a:pPr>
            <a:r>
              <a:rPr lang="ru-RU" sz="2000" kern="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Базирование </a:t>
            </a:r>
            <a:r>
              <a:rPr lang="ru-RU" sz="2000" b="1" kern="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 инклюзивной «философии» </a:t>
            </a:r>
            <a:r>
              <a:rPr lang="ru-RU" sz="2000" kern="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образовательной политики; </a:t>
            </a:r>
            <a:endParaRPr lang="ru-RU" sz="2000" kern="0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457200" algn="just">
              <a:lnSpc>
                <a:spcPct val="110000"/>
              </a:lnSpc>
              <a:spcBef>
                <a:spcPct val="0"/>
              </a:spcBef>
              <a:buClrTx/>
              <a:buSzPct val="85000"/>
              <a:buFont typeface="+mj-lt"/>
              <a:buAutoNum type="arabicPeriod"/>
              <a:defRPr/>
            </a:pPr>
            <a:endParaRPr lang="en-US" sz="2000" kern="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457200" algn="just">
              <a:lnSpc>
                <a:spcPct val="110000"/>
              </a:lnSpc>
              <a:spcBef>
                <a:spcPct val="0"/>
              </a:spcBef>
              <a:buClrTx/>
              <a:buSzPct val="85000"/>
              <a:buFont typeface="+mj-lt"/>
              <a:buAutoNum type="arabicPeriod"/>
              <a:defRPr/>
            </a:pPr>
            <a:r>
              <a:rPr lang="ru-RU" sz="2000" kern="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Снятие </a:t>
            </a:r>
            <a:r>
              <a:rPr lang="ru-RU" sz="2000" b="1" kern="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«постулата </a:t>
            </a:r>
            <a:r>
              <a:rPr lang="ru-RU" sz="2000" b="1" kern="0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необучаемости</a:t>
            </a:r>
            <a:r>
              <a:rPr lang="ru-RU" sz="2000" b="1" kern="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 </a:t>
            </a:r>
            <a:r>
              <a:rPr lang="ru-RU" sz="2000" kern="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 отношению к детям с ОВЗ как таковым</a:t>
            </a:r>
            <a:r>
              <a:rPr lang="ru-RU" sz="2000" kern="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</a:t>
            </a:r>
          </a:p>
          <a:p>
            <a:pPr marL="0" indent="457200" algn="just">
              <a:lnSpc>
                <a:spcPct val="110000"/>
              </a:lnSpc>
              <a:spcBef>
                <a:spcPct val="0"/>
              </a:spcBef>
              <a:buClrTx/>
              <a:buSzPct val="85000"/>
              <a:buFont typeface="+mj-lt"/>
              <a:buAutoNum type="arabicPeriod"/>
              <a:defRPr/>
            </a:pPr>
            <a:endParaRPr lang="en-US" sz="2000" kern="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457200" algn="just">
              <a:lnSpc>
                <a:spcPct val="110000"/>
              </a:lnSpc>
              <a:spcBef>
                <a:spcPct val="0"/>
              </a:spcBef>
              <a:buClrTx/>
              <a:buSzPct val="85000"/>
              <a:buFont typeface="+mj-lt"/>
              <a:buAutoNum type="arabicPeriod"/>
              <a:defRPr/>
            </a:pPr>
            <a:r>
              <a:rPr lang="ru-RU" sz="2000" kern="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</a:t>
            </a:r>
            <a:r>
              <a:rPr lang="ru-RU" sz="2000" kern="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содержании образования выделены два взаимодополняющих компонента – </a:t>
            </a:r>
            <a:r>
              <a:rPr lang="ru-RU" sz="2000" b="1" kern="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академический и </a:t>
            </a:r>
            <a:r>
              <a:rPr lang="ru-RU" sz="2000" b="1" kern="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жизненной компетенции</a:t>
            </a:r>
            <a:r>
              <a:rPr lang="ru-RU" sz="2000" kern="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; </a:t>
            </a:r>
          </a:p>
          <a:p>
            <a:pPr marL="0" indent="457200" algn="just">
              <a:lnSpc>
                <a:spcPct val="110000"/>
              </a:lnSpc>
              <a:spcBef>
                <a:spcPct val="0"/>
              </a:spcBef>
              <a:buClrTx/>
              <a:buSzPct val="85000"/>
              <a:buFont typeface="+mj-lt"/>
              <a:buAutoNum type="arabicPeriod"/>
              <a:defRPr/>
            </a:pPr>
            <a:endParaRPr lang="ru-RU" sz="2000" kern="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457200" algn="just">
              <a:lnSpc>
                <a:spcPct val="110000"/>
              </a:lnSpc>
              <a:spcBef>
                <a:spcPct val="0"/>
              </a:spcBef>
              <a:buClrTx/>
              <a:buSzPct val="85000"/>
              <a:buFont typeface="+mj-lt"/>
              <a:buAutoNum type="arabicPeriod"/>
              <a:defRPr/>
            </a:pPr>
            <a:r>
              <a:rPr lang="ru-RU" sz="2000" kern="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Определены </a:t>
            </a:r>
            <a:r>
              <a:rPr lang="ru-RU" sz="2000" b="1" kern="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 варианта </a:t>
            </a:r>
            <a:r>
              <a:rPr lang="ru-RU" sz="2000" kern="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образовательных программ. </a:t>
            </a: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B45D1AC-B07E-429E-8154-7C0583A1495B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300254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>
          <a:xfrm>
            <a:off x="117839" y="274638"/>
            <a:ext cx="8568961" cy="11430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Характеристика вариантов АООП НОО</a:t>
            </a:r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/>
          </p:nvPr>
        </p:nvGraphicFramePr>
        <p:xfrm>
          <a:off x="313174" y="1417638"/>
          <a:ext cx="8550960" cy="5400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25160"/>
                <a:gridCol w="1425160"/>
                <a:gridCol w="1425160"/>
                <a:gridCol w="1425160"/>
                <a:gridCol w="1425160"/>
                <a:gridCol w="1425160"/>
              </a:tblGrid>
              <a:tr h="37084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Уровень образования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Срок обучения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Коррекционные курсы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Специальные учебные предметы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Кадры (дефектолог по профилю нарушения)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Вариант</a:t>
                      </a:r>
                      <a:r>
                        <a:rPr lang="ru-RU" baseline="0" dirty="0" smtClean="0"/>
                        <a:t> 1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цензовый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 года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нет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нет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желательно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Вариант 2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цензовый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 (6) лет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Есть</a:t>
                      </a:r>
                      <a:r>
                        <a:rPr lang="ru-RU" baseline="0" dirty="0" smtClean="0"/>
                        <a:t> по всем категориям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Есть у детей с нарушениями слуха, зрения, речи, аутизмом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обязательно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Вариант 3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нецензовый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6 лет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17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Есть</a:t>
                      </a:r>
                      <a:r>
                        <a:rPr lang="ru-RU" baseline="0" dirty="0" smtClean="0"/>
                        <a:t> по всем категориям</a:t>
                      </a:r>
                      <a:endParaRPr lang="ru-R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17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mtClean="0"/>
                        <a:t>Есть</a:t>
                      </a:r>
                      <a:r>
                        <a:rPr lang="ru-RU" baseline="0" smtClean="0"/>
                        <a:t> по всем категориям</a:t>
                      </a:r>
                      <a:endParaRPr lang="ru-R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mtClean="0"/>
                        <a:t>обязательно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Вариант 4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индивидуальный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6 лет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Основное время учебного плана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177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Есть</a:t>
                      </a:r>
                      <a:r>
                        <a:rPr lang="ru-RU" baseline="0" dirty="0" smtClean="0"/>
                        <a:t> по всем категориям</a:t>
                      </a:r>
                      <a:endParaRPr lang="ru-R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обязательно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10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588504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1600" dirty="0"/>
              <a:t>Санитарно-эпидемиологические правила и нормативы СанПиН 2.4.2.3286-15 "Санитарно-эпидемиологические требования к условиям и организации обучения и воспитания в организациях, осуществляющих образовательную деятельность по адаптированным основным общеобразовательным программам для обучающихся с ограниченными возможностями здоровья" (утверждены постановлением Главного государственного санитарного врача Российской Федерации от 10 июля 2015 г. № </a:t>
            </a:r>
            <a:r>
              <a:rPr lang="ru-RU" sz="1600" dirty="0" smtClean="0"/>
              <a:t>26</a:t>
            </a:r>
            <a:r>
              <a:rPr lang="en-US" sz="1600" dirty="0" smtClean="0"/>
              <a:t>)</a:t>
            </a:r>
            <a:endParaRPr lang="ru-RU" sz="16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/>
          </p:nvPr>
        </p:nvGraphicFramePr>
        <p:xfrm>
          <a:off x="457200" y="1727665"/>
          <a:ext cx="8229600" cy="5054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13467"/>
                <a:gridCol w="2708945"/>
                <a:gridCol w="1241993"/>
                <a:gridCol w="1325724"/>
                <a:gridCol w="1039471"/>
              </a:tblGrid>
              <a:tr h="37084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 вариант АООП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 вариант  АООП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3 вариант  АООП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СИПР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Глухие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 – не более 20,</a:t>
                      </a:r>
                      <a:r>
                        <a:rPr lang="ru-RU" baseline="0" dirty="0" smtClean="0"/>
                        <a:t> 2 – не более 15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6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Слабослышащие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1 – не более 25,</a:t>
                      </a:r>
                      <a:r>
                        <a:rPr lang="ru-RU" baseline="0" dirty="0" smtClean="0"/>
                        <a:t> 2 – не более 20</a:t>
                      </a:r>
                      <a:endParaRPr lang="ru-R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6-8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_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Слепые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(см.</a:t>
                      </a:r>
                      <a:r>
                        <a:rPr lang="ru-RU" baseline="0" dirty="0" smtClean="0"/>
                        <a:t> «глухие»)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9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7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Слабовидящие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(см.</a:t>
                      </a:r>
                      <a:r>
                        <a:rPr lang="ru-RU" baseline="0" dirty="0" smtClean="0"/>
                        <a:t> «слабослышащие»)</a:t>
                      </a:r>
                      <a:endParaRPr lang="ru-R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12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9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_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ТНР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до 5</a:t>
                      </a:r>
                      <a:r>
                        <a:rPr lang="ru-RU" baseline="0" dirty="0" smtClean="0"/>
                        <a:t> - </a:t>
                      </a:r>
                      <a:r>
                        <a:rPr lang="ru-RU" dirty="0" smtClean="0"/>
                        <a:t>не более 25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12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_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_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 НОДА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(см.</a:t>
                      </a:r>
                      <a:r>
                        <a:rPr lang="ru-RU" baseline="0" dirty="0" smtClean="0"/>
                        <a:t> «глухие»)</a:t>
                      </a:r>
                      <a:endParaRPr lang="ru-R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ЗПР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до 4 – не более 25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12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_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_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РАС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(см.</a:t>
                      </a:r>
                      <a:r>
                        <a:rPr lang="ru-RU" baseline="0" dirty="0" smtClean="0"/>
                        <a:t> «глухие»)</a:t>
                      </a:r>
                      <a:endParaRPr lang="ru-R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До</a:t>
                      </a:r>
                      <a:r>
                        <a:rPr lang="ru-RU" baseline="0" dirty="0" smtClean="0"/>
                        <a:t> 2 – не более 12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 – не</a:t>
                      </a:r>
                      <a:r>
                        <a:rPr lang="ru-RU" baseline="0" dirty="0" smtClean="0"/>
                        <a:t> более 9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</a:t>
                      </a:r>
                      <a:r>
                        <a:rPr lang="ru-RU" baseline="0" dirty="0" smtClean="0"/>
                        <a:t> – не более 5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Умственная отсталость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_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_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12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195B-5BE6-BC4F-A008-D167339F05A2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11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484325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715962"/>
          </a:xfrm>
        </p:spPr>
        <p:txBody>
          <a:bodyPr/>
          <a:lstStyle/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Варианты АООП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28600" y="1219200"/>
            <a:ext cx="8001000" cy="5181600"/>
          </a:xfrm>
        </p:spPr>
        <p:txBody>
          <a:bodyPr>
            <a:normAutofit fontScale="92500" lnSpcReduction="20000"/>
          </a:bodyPr>
          <a:lstStyle/>
          <a:p>
            <a:pPr marL="0" lvl="0" indent="3429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Вариант </a:t>
            </a:r>
            <a:r>
              <a:rPr lang="ru-RU" sz="2400" b="1" kern="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1.1, 2.1, 3.1, 4.1, 5.1, 6.1, 7.1, 8.1 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АООП предполагает, что  обучающийся  с ОВЗ получает образование, полностью соответствующее по итоговым достижениям к моменту завершения обучения, образования здоровых сверстников, находясь в их среде и в те же сроки обучения (</a:t>
            </a:r>
            <a:r>
              <a:rPr lang="ru-RU" sz="2400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1-4 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классы). </a:t>
            </a:r>
            <a:endParaRPr lang="en-US" sz="2400" kern="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3429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endParaRPr lang="ru-RU" sz="2400" kern="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3429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r>
              <a:rPr lang="ru-RU" sz="2400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Вариант </a:t>
            </a:r>
            <a:r>
              <a:rPr lang="ru-RU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</a:t>
            </a:r>
            <a:r>
              <a:rPr lang="en-US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2.</a:t>
            </a:r>
            <a:r>
              <a:rPr lang="en-US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3.</a:t>
            </a:r>
            <a:r>
              <a:rPr lang="en-US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4.</a:t>
            </a:r>
            <a:r>
              <a:rPr lang="en-US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5.</a:t>
            </a:r>
            <a:r>
              <a:rPr lang="en-US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6.</a:t>
            </a:r>
            <a:r>
              <a:rPr lang="en-US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7.</a:t>
            </a:r>
            <a:r>
              <a:rPr lang="en-US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ru-RU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8.</a:t>
            </a:r>
            <a:r>
              <a:rPr lang="en-US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 </a:t>
            </a:r>
            <a:r>
              <a:rPr lang="ru-RU" sz="2400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обучающийся 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получает образование, </a:t>
            </a:r>
            <a:r>
              <a:rPr lang="ru-RU" sz="2400" b="1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сопоставимое по конечным достижениям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с образованием слышащих сверстников в </a:t>
            </a:r>
            <a:r>
              <a:rPr lang="ru-RU" sz="2400" b="1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пролонгированные сроки. </a:t>
            </a:r>
            <a:endParaRPr lang="ru-RU" sz="2400" b="1" kern="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3429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r>
              <a:rPr lang="ru-RU" sz="2400" b="1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Данный </a:t>
            </a:r>
            <a:r>
              <a:rPr lang="ru-RU" sz="2400" b="1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вариант предполагает пролонгированные сроки обучения: </a:t>
            </a:r>
            <a:endParaRPr lang="ru-RU" sz="2400" b="1" kern="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3429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r>
              <a:rPr lang="ru-RU" sz="2400" b="1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пять </a:t>
            </a:r>
            <a:r>
              <a:rPr lang="ru-RU" sz="2400" b="1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лет (</a:t>
            </a:r>
            <a:r>
              <a:rPr lang="ru-RU" sz="2400" b="1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1-5 </a:t>
            </a:r>
            <a:r>
              <a:rPr lang="ru-RU" sz="2400" b="1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классы) </a:t>
            </a:r>
            <a:r>
              <a:rPr lang="ru-RU" sz="1800" dirty="0">
                <a:solidFill>
                  <a:srgbClr val="2F2B20">
                    <a:hueOff val="0"/>
                    <a:satOff val="0"/>
                    <a:lumOff val="0"/>
                    <a:alphaOff val="0"/>
                  </a:srgbClr>
                </a:solidFill>
                <a:latin typeface="Times New Roman" pitchFamily="18" charset="0"/>
                <a:cs typeface="Times New Roman" pitchFamily="18" charset="0"/>
              </a:rPr>
              <a:t>–</a:t>
            </a:r>
            <a:r>
              <a:rPr lang="ru-RU" sz="2400" b="1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детей, получивших дошкольное образование; </a:t>
            </a:r>
            <a:endParaRPr lang="ru-RU" sz="2400" kern="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3429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r>
              <a:rPr lang="ru-RU" sz="2400" b="1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шесть </a:t>
            </a:r>
            <a:r>
              <a:rPr lang="ru-RU" sz="2400" b="1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лет (</a:t>
            </a:r>
            <a:r>
              <a:rPr lang="ru-RU" sz="2400" b="1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1-6 </a:t>
            </a:r>
            <a:r>
              <a:rPr lang="ru-RU" sz="2400" b="1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классы) </a:t>
            </a:r>
            <a:r>
              <a:rPr lang="ru-RU" sz="1800" dirty="0">
                <a:solidFill>
                  <a:srgbClr val="2F2B20">
                    <a:hueOff val="0"/>
                    <a:satOff val="0"/>
                    <a:lumOff val="0"/>
                    <a:alphaOff val="0"/>
                  </a:srgbClr>
                </a:solidFill>
                <a:latin typeface="Times New Roman" pitchFamily="18" charset="0"/>
                <a:cs typeface="Times New Roman" pitchFamily="18" charset="0"/>
              </a:rPr>
              <a:t>–</a:t>
            </a:r>
            <a:r>
              <a:rPr lang="ru-RU" sz="2400" b="1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детей, не получивших дошкольное образование, способствующее освоению НОО на основе АООП.</a:t>
            </a:r>
          </a:p>
          <a:p>
            <a:pPr marL="0" lvl="0" indent="0" eaLnBrk="0" fontAlgn="base" hangingPunct="0">
              <a:spcAft>
                <a:spcPct val="0"/>
              </a:spcAft>
              <a:buClr>
                <a:srgbClr val="B2B2B2"/>
              </a:buClr>
              <a:buSzPct val="90000"/>
              <a:buNone/>
              <a:defRPr/>
            </a:pPr>
            <a:endParaRPr lang="ru-RU" sz="2000" dirty="0">
              <a:solidFill>
                <a:srgbClr val="000000"/>
              </a:solidFill>
              <a:latin typeface="Times New Roman"/>
              <a:cs typeface="Arial"/>
            </a:endParaRP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58924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715962"/>
          </a:xfrm>
        </p:spPr>
        <p:txBody>
          <a:bodyPr/>
          <a:lstStyle/>
          <a:p>
            <a:pPr algn="ctr"/>
            <a:r>
              <a:rPr lang="ru-RU" b="1" dirty="0">
                <a:solidFill>
                  <a:srgbClr val="675E47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Варианты АООП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066800"/>
            <a:ext cx="8077200" cy="5486400"/>
          </a:xfrm>
        </p:spPr>
        <p:txBody>
          <a:bodyPr>
            <a:normAutofit lnSpcReduction="10000"/>
          </a:bodyPr>
          <a:lstStyle/>
          <a:p>
            <a:pPr marL="0" lvl="0" indent="4572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r>
              <a:rPr lang="ru-RU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Вариант </a:t>
            </a:r>
            <a:r>
              <a:rPr lang="ru-RU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1.3, 2.3, 3.3, 4.3, 6.3, 8.3</a:t>
            </a:r>
            <a:r>
              <a:rPr lang="en-US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предназначен 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для образования </a:t>
            </a:r>
            <a:r>
              <a:rPr lang="ru-RU" sz="2400" b="1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обучающихся с ОВЗ </a:t>
            </a:r>
            <a:r>
              <a:rPr lang="ru-RU" sz="2400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</a:t>
            </a:r>
            <a:r>
              <a:rPr lang="ru-RU" sz="2400" b="1" kern="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легкой умственной отсталостью 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(интеллектуальными нарушениями).</a:t>
            </a:r>
          </a:p>
          <a:p>
            <a:pPr marL="0" lvl="0" indent="4572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основе данного варианта создается </a:t>
            </a:r>
            <a:r>
              <a:rPr lang="ru-RU" sz="2400" b="1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АООП </a:t>
            </a:r>
            <a:r>
              <a:rPr lang="ru-RU" sz="2400" b="1" kern="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НОО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которая при необходимости индивидуализируется </a:t>
            </a:r>
            <a:r>
              <a:rPr lang="ru-RU" sz="2400" b="1" kern="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(СИПР), 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 которой может быть создано несколько учебных планов, в том числе индивидуальные учебные </a:t>
            </a:r>
            <a:r>
              <a:rPr lang="ru-RU" sz="2400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планы.</a:t>
            </a:r>
          </a:p>
          <a:p>
            <a:pPr marL="0" lvl="0" indent="4572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endParaRPr lang="ru-RU" sz="2400" kern="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4572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None/>
              <a:defRPr/>
            </a:pPr>
            <a:r>
              <a:rPr lang="ru-RU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Вариант </a:t>
            </a:r>
            <a:r>
              <a:rPr lang="ru-RU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1.4, 3.4, 6.4, 8.4</a:t>
            </a:r>
            <a:r>
              <a:rPr lang="en-US" b="1" kern="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kern="0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предназначен </a:t>
            </a:r>
            <a:r>
              <a:rPr lang="ru-RU" sz="2400" kern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для  образования детей, имеющих </a:t>
            </a:r>
            <a:r>
              <a:rPr lang="ru-RU" sz="2400" b="1" kern="0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тяжелые </a:t>
            </a:r>
            <a:r>
              <a:rPr lang="ru-RU" sz="2400" b="1" kern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множественные нарушения развития </a:t>
            </a:r>
            <a:r>
              <a:rPr lang="ru-RU" sz="2400" kern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(ТМНР): </a:t>
            </a:r>
            <a:r>
              <a:rPr lang="ru-RU" sz="2400" b="1" kern="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умственную отсталость в умеренной, тяжелой или глубокой степени</a:t>
            </a:r>
            <a:r>
              <a:rPr lang="ru-RU" sz="2400" kern="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которая может сочетаться с нарушениями зрения, опорно-двигательного аппарата, расстройствами аутистического спектра, эмоционально-волевой сферы и быть различной степени </a:t>
            </a:r>
            <a:r>
              <a:rPr lang="ru-RU" sz="2400" kern="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тяжести. </a:t>
            </a:r>
            <a:endParaRPr lang="ru-RU" sz="2400" kern="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342900" algn="just" eaLnBrk="0" fontAlgn="base" hangingPunct="0">
              <a:spcBef>
                <a:spcPts val="0"/>
              </a:spcBef>
              <a:spcAft>
                <a:spcPct val="0"/>
              </a:spcAft>
              <a:buClr>
                <a:srgbClr val="3333CC"/>
              </a:buClr>
              <a:buSzPct val="60000"/>
              <a:buFont typeface="Wingdings" panose="05000000000000000000" pitchFamily="2" charset="2"/>
              <a:buChar char="n"/>
              <a:defRPr/>
            </a:pPr>
            <a:endParaRPr lang="ru-RU" sz="2400" kern="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eaLnBrk="0" fontAlgn="base" hangingPunct="0">
              <a:spcAft>
                <a:spcPct val="0"/>
              </a:spcAft>
              <a:buClr>
                <a:srgbClr val="B2B2B2"/>
              </a:buClr>
              <a:buSzPct val="90000"/>
              <a:buNone/>
              <a:defRPr/>
            </a:pPr>
            <a:endParaRPr lang="ru-RU" sz="20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8484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Порядок разработки АООП</a:t>
            </a:r>
            <a:endParaRPr lang="ru-RU" dirty="0"/>
          </a:p>
        </p:txBody>
      </p:sp>
      <p:graphicFrame>
        <p:nvGraphicFramePr>
          <p:cNvPr id="4" name="Схема 3"/>
          <p:cNvGraphicFramePr/>
          <p:nvPr>
            <p:extLst/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68E2D6-9096-DB48-9D34-C125B0EBC1BF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14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9812479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188" y="277813"/>
            <a:ext cx="8281987" cy="1143000"/>
          </a:xfrm>
        </p:spPr>
        <p:txBody>
          <a:bodyPr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3200" b="1" dirty="0" smtClean="0">
                <a:solidFill>
                  <a:schemeClr val="tx1"/>
                </a:solidFill>
                <a:latin typeface="Arial" panose="020B0604020202020204" pitchFamily="34" charset="0"/>
              </a:rPr>
              <a:t/>
            </a:r>
            <a:br>
              <a:rPr lang="ru-RU" sz="3200" b="1" dirty="0" smtClean="0">
                <a:solidFill>
                  <a:schemeClr val="tx1"/>
                </a:solidFill>
                <a:latin typeface="Arial" panose="020B0604020202020204" pitchFamily="34" charset="0"/>
              </a:rPr>
            </a:br>
            <a:r>
              <a:rPr lang="ru-RU" sz="3600" b="1" dirty="0" smtClean="0">
                <a:solidFill>
                  <a:schemeClr val="bg1">
                    <a:lumMod val="10000"/>
                  </a:schemeClr>
                </a:solidFill>
                <a:cs typeface="Times New Roman" panose="02020603050405020304" pitchFamily="18" charset="0"/>
              </a:rPr>
              <a:t>АООП </a:t>
            </a:r>
            <a:r>
              <a:rPr lang="ru-RU" sz="3600" b="1" dirty="0">
                <a:solidFill>
                  <a:schemeClr val="bg1">
                    <a:lumMod val="10000"/>
                  </a:schemeClr>
                </a:solidFill>
                <a:cs typeface="Times New Roman" panose="02020603050405020304" pitchFamily="18" charset="0"/>
              </a:rPr>
              <a:t>должна содержать </a:t>
            </a:r>
            <a:br>
              <a:rPr lang="ru-RU" sz="3600" b="1" dirty="0">
                <a:solidFill>
                  <a:schemeClr val="bg1">
                    <a:lumMod val="10000"/>
                  </a:schemeClr>
                </a:solidFill>
                <a:cs typeface="Times New Roman" panose="02020603050405020304" pitchFamily="18" charset="0"/>
              </a:rPr>
            </a:br>
            <a:r>
              <a:rPr lang="ru-RU" sz="3600" b="1" dirty="0">
                <a:solidFill>
                  <a:schemeClr val="bg1">
                    <a:lumMod val="10000"/>
                  </a:schemeClr>
                </a:solidFill>
                <a:cs typeface="Times New Roman" panose="02020603050405020304" pitchFamily="18" charset="0"/>
              </a:rPr>
              <a:t>три раздела:</a:t>
            </a:r>
            <a:br>
              <a:rPr lang="ru-RU" sz="3600" b="1" dirty="0">
                <a:solidFill>
                  <a:schemeClr val="bg1">
                    <a:lumMod val="10000"/>
                  </a:schemeClr>
                </a:solidFill>
                <a:cs typeface="Times New Roman" panose="02020603050405020304" pitchFamily="18" charset="0"/>
              </a:rPr>
            </a:br>
            <a:endParaRPr lang="ru-RU" sz="3600" dirty="0">
              <a:solidFill>
                <a:schemeClr val="bg1">
                  <a:lumMod val="10000"/>
                </a:schemeClr>
              </a:solidFill>
              <a:cs typeface="Times New Roman" panose="02020603050405020304" pitchFamily="18" charset="0"/>
            </a:endParaRPr>
          </a:p>
        </p:txBody>
      </p:sp>
      <p:sp>
        <p:nvSpPr>
          <p:cNvPr id="66563" name="Объект 2"/>
          <p:cNvSpPr>
            <a:spLocks noGrp="1"/>
          </p:cNvSpPr>
          <p:nvPr>
            <p:ph idx="1"/>
          </p:nvPr>
        </p:nvSpPr>
        <p:spPr>
          <a:xfrm>
            <a:off x="865188" y="1557338"/>
            <a:ext cx="7772400" cy="4530725"/>
          </a:xfrm>
        </p:spPr>
        <p:txBody>
          <a:bodyPr/>
          <a:lstStyle/>
          <a:p>
            <a:r>
              <a:rPr lang="ru-RU" sz="3200" dirty="0" smtClean="0">
                <a:latin typeface="+mj-lt"/>
                <a:cs typeface="Times New Roman" panose="02020603050405020304" pitchFamily="18" charset="0"/>
              </a:rPr>
              <a:t>Целевой.</a:t>
            </a:r>
          </a:p>
          <a:p>
            <a:r>
              <a:rPr lang="ru-RU" sz="3200" dirty="0" smtClean="0">
                <a:latin typeface="+mj-lt"/>
                <a:cs typeface="Times New Roman" panose="02020603050405020304" pitchFamily="18" charset="0"/>
              </a:rPr>
              <a:t>Содержательный.</a:t>
            </a:r>
          </a:p>
          <a:p>
            <a:r>
              <a:rPr lang="ru-RU" sz="3200" dirty="0" smtClean="0">
                <a:latin typeface="+mj-lt"/>
                <a:cs typeface="Times New Roman" panose="02020603050405020304" pitchFamily="18" charset="0"/>
              </a:rPr>
              <a:t>Организационный.</a:t>
            </a: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12C1776-D815-44C8-87AE-045C2AE4739C}" type="slidenum">
              <a:rPr lang="ru-RU" smtClean="0">
                <a:solidFill>
                  <a:srgbClr val="000000"/>
                </a:solidFill>
              </a:rPr>
              <a:pPr>
                <a:defRPr/>
              </a:pPr>
              <a:t>15</a:t>
            </a:fld>
            <a:endParaRPr lang="ru-RU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489760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Прямоугольник 229"/>
          <p:cNvSpPr/>
          <p:nvPr/>
        </p:nvSpPr>
        <p:spPr>
          <a:xfrm>
            <a:off x="0" y="5476875"/>
            <a:ext cx="9144000" cy="37941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1400" dirty="0">
              <a:solidFill>
                <a:prstClr val="white"/>
              </a:solidFill>
            </a:endParaRPr>
          </a:p>
        </p:txBody>
      </p:sp>
      <p:sp>
        <p:nvSpPr>
          <p:cNvPr id="105" name="Прямоугольник 104"/>
          <p:cNvSpPr/>
          <p:nvPr/>
        </p:nvSpPr>
        <p:spPr>
          <a:xfrm>
            <a:off x="0" y="936625"/>
            <a:ext cx="9144000" cy="3508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bg1">
                <a:lumMod val="9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1400" dirty="0">
              <a:solidFill>
                <a:prstClr val="white"/>
              </a:solidFill>
            </a:endParaRP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285750" y="857250"/>
            <a:ext cx="8626475" cy="500063"/>
          </a:xfrm>
          <a:prstGeom prst="roundRect">
            <a:avLst/>
          </a:prstGeom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2100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структуре  АООП НОО</a:t>
            </a:r>
          </a:p>
        </p:txBody>
      </p:sp>
      <p:sp>
        <p:nvSpPr>
          <p:cNvPr id="57" name="Скругленный прямоугольник 56"/>
          <p:cNvSpPr/>
          <p:nvPr/>
        </p:nvSpPr>
        <p:spPr>
          <a:xfrm>
            <a:off x="300038" y="2239963"/>
            <a:ext cx="3332162" cy="239712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b="1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Содержательный раздел</a:t>
            </a:r>
          </a:p>
        </p:txBody>
      </p:sp>
      <p:sp>
        <p:nvSpPr>
          <p:cNvPr id="61" name="Скругленный прямоугольник 60"/>
          <p:cNvSpPr/>
          <p:nvPr/>
        </p:nvSpPr>
        <p:spPr>
          <a:xfrm>
            <a:off x="300038" y="2546350"/>
            <a:ext cx="8620125" cy="217488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Программа формирования УУД /БУД (в зависимости от варианта)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84" name="Соединительная линия уступом 83"/>
          <p:cNvCxnSpPr>
            <a:stCxn id="57" idx="1"/>
            <a:endCxn id="61" idx="1"/>
          </p:cNvCxnSpPr>
          <p:nvPr/>
        </p:nvCxnSpPr>
        <p:spPr>
          <a:xfrm rot="10800000" flipV="1">
            <a:off x="300038" y="2360613"/>
            <a:ext cx="12700" cy="295275"/>
          </a:xfrm>
          <a:prstGeom prst="bentConnector3">
            <a:avLst>
              <a:gd name="adj1" fmla="val 1800000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3" name="Скругленный прямоугольник 132"/>
          <p:cNvSpPr/>
          <p:nvPr/>
        </p:nvSpPr>
        <p:spPr>
          <a:xfrm>
            <a:off x="322263" y="1352550"/>
            <a:ext cx="3332162" cy="2413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b="1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Целевой раздел</a:t>
            </a:r>
          </a:p>
        </p:txBody>
      </p:sp>
      <p:sp>
        <p:nvSpPr>
          <p:cNvPr id="134" name="Скругленный прямоугольник 133"/>
          <p:cNvSpPr/>
          <p:nvPr/>
        </p:nvSpPr>
        <p:spPr>
          <a:xfrm>
            <a:off x="322263" y="1641475"/>
            <a:ext cx="1935162" cy="4365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Пояснительная записка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5" name="Скругленный прямоугольник 134"/>
          <p:cNvSpPr/>
          <p:nvPr/>
        </p:nvSpPr>
        <p:spPr>
          <a:xfrm>
            <a:off x="2546350" y="1641475"/>
            <a:ext cx="3271838" cy="53816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Описание планируемых результатов освоения АООП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7" name="Скругленный прямоугольник 136"/>
          <p:cNvSpPr/>
          <p:nvPr/>
        </p:nvSpPr>
        <p:spPr>
          <a:xfrm>
            <a:off x="5878513" y="1628775"/>
            <a:ext cx="3081337" cy="64770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Система оценки достижения</a:t>
            </a:r>
          </a:p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планируемых результатов освоения АООП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38" name="Соединительная линия уступом 137"/>
          <p:cNvCxnSpPr>
            <a:stCxn id="133" idx="1"/>
            <a:endCxn id="134" idx="1"/>
          </p:cNvCxnSpPr>
          <p:nvPr/>
        </p:nvCxnSpPr>
        <p:spPr>
          <a:xfrm rot="10800000" flipV="1">
            <a:off x="322263" y="1473200"/>
            <a:ext cx="12700" cy="387350"/>
          </a:xfrm>
          <a:prstGeom prst="bentConnector3">
            <a:avLst>
              <a:gd name="adj1" fmla="val 1800000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2" name="Скругленный прямоугольник 151"/>
          <p:cNvSpPr/>
          <p:nvPr/>
        </p:nvSpPr>
        <p:spPr>
          <a:xfrm>
            <a:off x="320675" y="2801938"/>
            <a:ext cx="8691563" cy="2413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050" b="1" dirty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Программы</a:t>
            </a:r>
            <a:r>
              <a:rPr lang="ru-RU" sz="1050" b="1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 учебных предметов, </a:t>
            </a:r>
            <a:r>
              <a:rPr lang="ru-RU" sz="1050" b="1" dirty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курсов коррекционно-развивающей области</a:t>
            </a:r>
            <a:r>
              <a:rPr lang="ru-RU" sz="1050" b="1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, курсов внеурочной деятельности </a:t>
            </a:r>
          </a:p>
        </p:txBody>
      </p:sp>
      <p:cxnSp>
        <p:nvCxnSpPr>
          <p:cNvPr id="157" name="Соединительная линия уступом 156"/>
          <p:cNvCxnSpPr>
            <a:stCxn id="57" idx="1"/>
            <a:endCxn id="152" idx="1"/>
          </p:cNvCxnSpPr>
          <p:nvPr/>
        </p:nvCxnSpPr>
        <p:spPr>
          <a:xfrm rot="10800000" flipH="1" flipV="1">
            <a:off x="300038" y="2360613"/>
            <a:ext cx="20637" cy="561975"/>
          </a:xfrm>
          <a:prstGeom prst="bentConnector3">
            <a:avLst>
              <a:gd name="adj1" fmla="val -830820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4" name="Скругленный прямоугольник 163"/>
          <p:cNvSpPr/>
          <p:nvPr/>
        </p:nvSpPr>
        <p:spPr>
          <a:xfrm>
            <a:off x="315913" y="3552825"/>
            <a:ext cx="8621712" cy="284163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b="1" dirty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Программа коррекционной работы</a:t>
            </a:r>
          </a:p>
        </p:txBody>
      </p:sp>
      <p:cxnSp>
        <p:nvCxnSpPr>
          <p:cNvPr id="168" name="Соединительная линия уступом 167"/>
          <p:cNvCxnSpPr/>
          <p:nvPr/>
        </p:nvCxnSpPr>
        <p:spPr>
          <a:xfrm rot="10800000" flipH="1" flipV="1">
            <a:off x="293688" y="2368550"/>
            <a:ext cx="38100" cy="1260475"/>
          </a:xfrm>
          <a:prstGeom prst="bentConnector3">
            <a:avLst>
              <a:gd name="adj1" fmla="val -600016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6" name="Скругленный прямоугольник 185"/>
          <p:cNvSpPr/>
          <p:nvPr/>
        </p:nvSpPr>
        <p:spPr>
          <a:xfrm>
            <a:off x="312738" y="3836988"/>
            <a:ext cx="3332162" cy="239712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b="1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Организационный раздел</a:t>
            </a:r>
          </a:p>
        </p:txBody>
      </p:sp>
      <p:sp>
        <p:nvSpPr>
          <p:cNvPr id="189" name="Скругленный прямоугольник 188"/>
          <p:cNvSpPr/>
          <p:nvPr/>
        </p:nvSpPr>
        <p:spPr>
          <a:xfrm>
            <a:off x="320675" y="4665663"/>
            <a:ext cx="1957388" cy="43497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План внеурочной деятельности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90" name="Скругленный прямоугольник 189"/>
          <p:cNvSpPr/>
          <p:nvPr/>
        </p:nvSpPr>
        <p:spPr>
          <a:xfrm>
            <a:off x="6040438" y="4430713"/>
            <a:ext cx="2759075" cy="79057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b="1" dirty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Коррекционно-развивающая область</a:t>
            </a:r>
          </a:p>
        </p:txBody>
      </p:sp>
      <p:sp>
        <p:nvSpPr>
          <p:cNvPr id="191" name="Скругленный прямоугольник 190"/>
          <p:cNvSpPr/>
          <p:nvPr/>
        </p:nvSpPr>
        <p:spPr>
          <a:xfrm>
            <a:off x="2559050" y="4341813"/>
            <a:ext cx="3332163" cy="18732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Социальное направление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92" name="Скругленный прямоугольник 191"/>
          <p:cNvSpPr/>
          <p:nvPr/>
        </p:nvSpPr>
        <p:spPr>
          <a:xfrm>
            <a:off x="2559050" y="4554538"/>
            <a:ext cx="3332163" cy="18732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Спортивно-оздоровительное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93" name="Скругленный прямоугольник 192"/>
          <p:cNvSpPr/>
          <p:nvPr/>
        </p:nvSpPr>
        <p:spPr>
          <a:xfrm>
            <a:off x="2559050" y="4776788"/>
            <a:ext cx="3332163" cy="18732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Нравственное</a:t>
            </a:r>
          </a:p>
        </p:txBody>
      </p:sp>
      <p:sp>
        <p:nvSpPr>
          <p:cNvPr id="195" name="Скругленный прямоугольник 194"/>
          <p:cNvSpPr/>
          <p:nvPr/>
        </p:nvSpPr>
        <p:spPr>
          <a:xfrm>
            <a:off x="2587625" y="5041900"/>
            <a:ext cx="3332163" cy="18732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Общекультурное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96" name="Прямая со стрелкой 195"/>
          <p:cNvCxnSpPr>
            <a:stCxn id="189" idx="3"/>
            <a:endCxn id="191" idx="1"/>
          </p:cNvCxnSpPr>
          <p:nvPr/>
        </p:nvCxnSpPr>
        <p:spPr>
          <a:xfrm flipV="1">
            <a:off x="2278063" y="4435475"/>
            <a:ext cx="280987" cy="4476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7" name="Прямая со стрелкой 196"/>
          <p:cNvCxnSpPr>
            <a:stCxn id="189" idx="3"/>
            <a:endCxn id="192" idx="1"/>
          </p:cNvCxnSpPr>
          <p:nvPr/>
        </p:nvCxnSpPr>
        <p:spPr>
          <a:xfrm flipV="1">
            <a:off x="2278063" y="4649788"/>
            <a:ext cx="280987" cy="2333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8" name="Прямая со стрелкой 197"/>
          <p:cNvCxnSpPr>
            <a:stCxn id="189" idx="3"/>
            <a:endCxn id="193" idx="1"/>
          </p:cNvCxnSpPr>
          <p:nvPr/>
        </p:nvCxnSpPr>
        <p:spPr>
          <a:xfrm flipV="1">
            <a:off x="2278063" y="4870450"/>
            <a:ext cx="280987" cy="127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0" name="Прямая со стрелкой 199"/>
          <p:cNvCxnSpPr>
            <a:stCxn id="189" idx="3"/>
            <a:endCxn id="195" idx="1"/>
          </p:cNvCxnSpPr>
          <p:nvPr/>
        </p:nvCxnSpPr>
        <p:spPr>
          <a:xfrm>
            <a:off x="2278063" y="4883150"/>
            <a:ext cx="309562" cy="2524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06" name="Скругленный прямоугольник 205"/>
          <p:cNvSpPr/>
          <p:nvPr/>
        </p:nvSpPr>
        <p:spPr>
          <a:xfrm>
            <a:off x="312738" y="4051300"/>
            <a:ext cx="8591550" cy="26511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Учебный план 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13" name="Соединительная линия уступом 212"/>
          <p:cNvCxnSpPr>
            <a:stCxn id="186" idx="1"/>
            <a:endCxn id="206" idx="1"/>
          </p:cNvCxnSpPr>
          <p:nvPr/>
        </p:nvCxnSpPr>
        <p:spPr>
          <a:xfrm rot="10800000" flipV="1">
            <a:off x="312738" y="3957638"/>
            <a:ext cx="12700" cy="227012"/>
          </a:xfrm>
          <a:prstGeom prst="bentConnector3">
            <a:avLst>
              <a:gd name="adj1" fmla="val 1800000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6" name="Соединительная линия уступом 215"/>
          <p:cNvCxnSpPr>
            <a:stCxn id="186" idx="1"/>
            <a:endCxn id="189" idx="1"/>
          </p:cNvCxnSpPr>
          <p:nvPr/>
        </p:nvCxnSpPr>
        <p:spPr>
          <a:xfrm rot="10800000" flipH="1" flipV="1">
            <a:off x="312738" y="3957638"/>
            <a:ext cx="7937" cy="925512"/>
          </a:xfrm>
          <a:prstGeom prst="bentConnector3">
            <a:avLst>
              <a:gd name="adj1" fmla="val -2880181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3" name="Скругленный прямоугольник 222"/>
          <p:cNvSpPr/>
          <p:nvPr/>
        </p:nvSpPr>
        <p:spPr>
          <a:xfrm>
            <a:off x="360363" y="5381625"/>
            <a:ext cx="6700837" cy="47466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Система условий реализации ООП (кадровые, финансовые, материально-технические, учебно-методические, информационные) </a:t>
            </a:r>
          </a:p>
        </p:txBody>
      </p:sp>
      <p:cxnSp>
        <p:nvCxnSpPr>
          <p:cNvPr id="224" name="Соединительная линия уступом 223"/>
          <p:cNvCxnSpPr/>
          <p:nvPr/>
        </p:nvCxnSpPr>
        <p:spPr>
          <a:xfrm rot="10800000" flipH="1" flipV="1">
            <a:off x="323850" y="3943350"/>
            <a:ext cx="12700" cy="1784350"/>
          </a:xfrm>
          <a:prstGeom prst="bentConnector3">
            <a:avLst>
              <a:gd name="adj1" fmla="val -1800142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1" name="Соединительная линия уступом 230"/>
          <p:cNvCxnSpPr>
            <a:stCxn id="4" idx="3"/>
            <a:endCxn id="223" idx="3"/>
          </p:cNvCxnSpPr>
          <p:nvPr/>
        </p:nvCxnSpPr>
        <p:spPr>
          <a:xfrm flipH="1">
            <a:off x="7061200" y="1108075"/>
            <a:ext cx="1851025" cy="4511675"/>
          </a:xfrm>
          <a:prstGeom prst="bentConnector3">
            <a:avLst>
              <a:gd name="adj1" fmla="val -9261"/>
            </a:avLst>
          </a:prstGeom>
          <a:ln w="381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6" name="Скругленный прямоугольник 45"/>
          <p:cNvSpPr/>
          <p:nvPr/>
        </p:nvSpPr>
        <p:spPr>
          <a:xfrm>
            <a:off x="261938" y="3070225"/>
            <a:ext cx="8621712" cy="220663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Программа духовно-нравственного развития, воспитания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62" name="Соединительная линия уступом 61"/>
          <p:cNvCxnSpPr/>
          <p:nvPr/>
        </p:nvCxnSpPr>
        <p:spPr>
          <a:xfrm rot="16200000" flipH="1">
            <a:off x="-15875" y="3044825"/>
            <a:ext cx="434975" cy="276225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5" name="Скругленный прямоугольник 44"/>
          <p:cNvSpPr/>
          <p:nvPr/>
        </p:nvSpPr>
        <p:spPr>
          <a:xfrm>
            <a:off x="320675" y="3298825"/>
            <a:ext cx="8621713" cy="220663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 w="9525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ru-RU" sz="1400" dirty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Программа формирования экологической культуры, здорового и безопасного образа жизни</a:t>
            </a:r>
            <a:endParaRPr lang="ru-RU" sz="1400" b="1" dirty="0">
              <a:solidFill>
                <a:prstClr val="black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51" name="Соединительная линия уступом 50"/>
          <p:cNvCxnSpPr/>
          <p:nvPr/>
        </p:nvCxnSpPr>
        <p:spPr>
          <a:xfrm flipH="1">
            <a:off x="8769350" y="4260850"/>
            <a:ext cx="106363" cy="642938"/>
          </a:xfrm>
          <a:prstGeom prst="bentConnector3">
            <a:avLst>
              <a:gd name="adj1" fmla="val -162406"/>
            </a:avLst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8" name="Номер слайда 3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45E453-C2EA-4352-BD6B-531C27EE9885}" type="slidenum">
              <a:rPr lang="ru-RU" smtClean="0"/>
              <a:pPr>
                <a:defRPr/>
              </a:pPr>
              <a:t>16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9068556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3562"/>
          </a:xfrm>
        </p:spPr>
        <p:txBody>
          <a:bodyPr/>
          <a:lstStyle/>
          <a:p>
            <a:r>
              <a:rPr lang="ru-RU" sz="2200" b="1" cap="all" spc="-60" dirty="0">
                <a:solidFill>
                  <a:srgbClr val="EEECE1">
                    <a:lumMod val="25000"/>
                  </a:srgbClr>
                </a:solidFill>
                <a:latin typeface="Times New Roman"/>
                <a:cs typeface="Arial"/>
              </a:rPr>
              <a:t>Содержание Программ содержательного раздела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4160009172"/>
              </p:ext>
            </p:extLst>
          </p:nvPr>
        </p:nvGraphicFramePr>
        <p:xfrm>
          <a:off x="304800" y="914400"/>
          <a:ext cx="8610600" cy="5822318"/>
        </p:xfrm>
        <a:graphic>
          <a:graphicData uri="http://schemas.openxmlformats.org/drawingml/2006/table">
            <a:tbl>
              <a:tblPr firstRow="1" bandRow="1"/>
              <a:tblGrid>
                <a:gridCol w="2743200"/>
                <a:gridCol w="5867400"/>
              </a:tblGrid>
              <a:tr h="25206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rgbClr val="FFFFE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Программа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rgbClr val="FFFFE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Содержание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</a:tr>
              <a:tr h="574129">
                <a:tc rowSpan="8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Программа отдельных учебных предметов, курсов </a:t>
                      </a:r>
                      <a:r>
                        <a:rPr lang="ru-RU" sz="1800" b="0" i="1" kern="12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(разрабатывается на основе программы формирования универсальных/ базовых УД)</a:t>
                      </a:r>
                      <a:endParaRPr lang="ru-RU" sz="1800" b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Пояснительная записка 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(цели с учётом специфики учебного предмета, коррекционного курса)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</a:tr>
              <a:tr h="40075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Общая характеристика 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учебного предмета, коррекционного курса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</a:tr>
              <a:tr h="40075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Описание места учебного предмета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, коррекционного курса в учебном плане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</a:tr>
              <a:tr h="40075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Описание ценностных ориентиров 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содержания учебного предмета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</a:tr>
              <a:tr h="109424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Личностные, </a:t>
                      </a:r>
                      <a:r>
                        <a:rPr lang="ru-RU" sz="1800" kern="120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метапредметные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и предметные </a:t>
                      </a:r>
                      <a:r>
                        <a:rPr lang="ru-RU" sz="1800" i="1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(или личностные и предметные в зависимости от варианта АООП НОО)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800" b="1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результаты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освоения конкретного учебного предмета, коррекционного курса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</a:tr>
              <a:tr h="40075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Содержание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учебного предмета, коррекционного курса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</a:tr>
              <a:tr h="57412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Тематическое планирование 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 определением основных видов учебной деятельности обучающихся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</a:tr>
              <a:tr h="42836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Описание </a:t>
                      </a:r>
                      <a:r>
                        <a:rPr lang="ru-RU" sz="1800" b="1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материально-технического обеспечения </a:t>
                      </a:r>
                      <a:r>
                        <a:rPr lang="ru-RU" sz="1800" kern="120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образовательного процесса</a:t>
                      </a:r>
                      <a:endParaRPr lang="ru-RU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4014" marR="54014" marT="27007" marB="2700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</a:tr>
            </a:tbl>
          </a:graphicData>
        </a:graphic>
      </p:graphicFrame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78A55A9-9308-4577-8A26-829B6D158261}" type="slidenum">
              <a:rPr lang="ru-RU" smtClean="0"/>
              <a:pPr>
                <a:defRPr/>
              </a:pPr>
              <a:t>17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746575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 fontScale="90000"/>
          </a:bodyPr>
          <a:lstStyle/>
          <a:p>
            <a:r>
              <a:rPr lang="ru-RU" sz="28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Программы  отдельных  учебных  предметов, курсов коррекционно-развивающей области</a:t>
            </a:r>
            <a:endParaRPr lang="ru-RU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457200" algn="just" defTabSz="914400" fontAlgn="base">
              <a:spcBef>
                <a:spcPts val="0"/>
              </a:spcBef>
              <a:buNone/>
            </a:pPr>
            <a:r>
              <a:rPr lang="ru-RU" sz="20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Рабочая  программа  учебного  предмета,  курса  разрабатывается  для обучающихся с ОВЗ с учетом </a:t>
            </a:r>
            <a:r>
              <a:rPr lang="ru-RU" sz="2000" b="1" dirty="0">
                <a:solidFill>
                  <a:srgbClr val="00B05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рекомендуемого им ПМПК варианта AOOП</a:t>
            </a: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2000" b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</a:t>
            </a:r>
            <a:r>
              <a:rPr lang="ru-RU" sz="2000" b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см. приложение ФГОС ОВЗ + вариант </a:t>
            </a:r>
            <a:r>
              <a:rPr lang="ru-RU" sz="2000" b="1" dirty="0" err="1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ПрАООП</a:t>
            </a:r>
            <a:r>
              <a:rPr lang="ru-RU" sz="2000" b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).</a:t>
            </a:r>
          </a:p>
          <a:p>
            <a:pPr marL="0" lvl="0" indent="457200" algn="just" defTabSz="914400" fontAlgn="base">
              <a:spcBef>
                <a:spcPts val="0"/>
              </a:spcBef>
              <a:spcAft>
                <a:spcPct val="0"/>
              </a:spcAft>
              <a:buNone/>
            </a:pPr>
            <a:endParaRPr lang="ru-RU" sz="20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457200" algn="just" defTabSz="914400" fontAlgn="base">
              <a:spcBef>
                <a:spcPts val="0"/>
              </a:spcBef>
              <a:spcAft>
                <a:spcPct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Рабочая программа, утвержденная образовательной организацией, является </a:t>
            </a:r>
            <a:r>
              <a:rPr lang="ru-RU" sz="20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локальным документом</a:t>
            </a:r>
            <a:r>
              <a:rPr lang="ru-RU" sz="20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lvl="0" indent="457200" algn="just" defTabSz="914400" fontAlgn="base">
              <a:spcBef>
                <a:spcPts val="0"/>
              </a:spcBef>
              <a:spcAft>
                <a:spcPct val="0"/>
              </a:spcAft>
              <a:buNone/>
            </a:pPr>
            <a:endParaRPr lang="ru-RU" sz="20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457200" algn="just" defTabSz="914400" fontAlgn="base">
              <a:spcBef>
                <a:spcPts val="0"/>
              </a:spcBef>
              <a:spcAft>
                <a:spcPct val="0"/>
              </a:spcAft>
              <a:buNone/>
            </a:pPr>
            <a:r>
              <a:rPr lang="ru-RU" sz="20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Рабочие  программы  учебных  предметов,  курсов  разрабатываются педагогами образовательных организаций в соответствии </a:t>
            </a:r>
            <a:r>
              <a:rPr lang="ru-RU" sz="20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 примерными программами учебных предметов</a:t>
            </a:r>
            <a:r>
              <a:rPr lang="ru-RU" sz="20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курсов, представленных в  содержательном разделе каждого варианта </a:t>
            </a:r>
            <a:r>
              <a:rPr lang="ru-RU" sz="2000" b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ПрАООП</a:t>
            </a:r>
            <a:r>
              <a:rPr lang="ru-RU" sz="20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78A55A9-9308-4577-8A26-829B6D158261}" type="slidenum">
              <a:rPr lang="ru-RU" smtClean="0"/>
              <a:pPr>
                <a:defRPr/>
              </a:pPr>
              <a:t>18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7101246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/>
          <a:lstStyle/>
          <a:p>
            <a:r>
              <a:rPr lang="ru-RU" sz="3200" b="1" dirty="0">
                <a:solidFill>
                  <a:schemeClr val="bg2">
                    <a:lumMod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Примерные АООП НОО ОВЗ</a:t>
            </a:r>
            <a:endParaRPr lang="ru-RU" b="1" dirty="0">
              <a:solidFill>
                <a:schemeClr val="bg2">
                  <a:lumMod val="25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457200" algn="just" defTabSz="914400" fontAlgn="base">
              <a:spcBef>
                <a:spcPts val="0"/>
              </a:spcBef>
              <a:spcAft>
                <a:spcPct val="0"/>
              </a:spcAft>
              <a:buNone/>
            </a:pPr>
            <a:endParaRPr lang="ru-RU" sz="18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457200" algn="just" defTabSz="914400" fontAlgn="base">
              <a:spcBef>
                <a:spcPts val="0"/>
              </a:spcBef>
              <a:spcAft>
                <a:spcPct val="0"/>
              </a:spcAft>
              <a:buNone/>
            </a:pPr>
            <a:endParaRPr lang="ru-RU" sz="18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457200" algn="just" defTabSz="914400" fontAlgn="base">
              <a:spcBef>
                <a:spcPts val="0"/>
              </a:spcBef>
              <a:spcAft>
                <a:spcPct val="0"/>
              </a:spcAft>
              <a:buNone/>
            </a:pPr>
            <a:r>
              <a:rPr lang="ru-RU" sz="2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Полное  изложение  примерных  программ  учебных  предметов,  представленных в </a:t>
            </a:r>
            <a:r>
              <a:rPr lang="ru-RU" sz="28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ПрООП</a:t>
            </a:r>
            <a:r>
              <a:rPr lang="ru-RU" sz="2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НОО, а также вариантах </a:t>
            </a:r>
            <a:r>
              <a:rPr lang="ru-RU" sz="28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ПрАООП</a:t>
            </a:r>
            <a:r>
              <a:rPr lang="ru-RU" sz="2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для обучающихся с ОВЗ, размещено на </a:t>
            </a:r>
            <a:r>
              <a:rPr lang="ru-RU" sz="28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сайте</a:t>
            </a:r>
            <a:endParaRPr lang="en-US" sz="280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457200" algn="just" defTabSz="914400" fontAlgn="base">
              <a:spcBef>
                <a:spcPts val="0"/>
              </a:spcBef>
              <a:spcAft>
                <a:spcPct val="0"/>
              </a:spcAft>
              <a:buNone/>
            </a:pPr>
            <a:endParaRPr lang="en-US" sz="2800" dirty="0" smtClean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457200" algn="just" defTabSz="914400" fontAlgn="base">
              <a:spcBef>
                <a:spcPts val="0"/>
              </a:spcBef>
              <a:spcAft>
                <a:spcPct val="0"/>
              </a:spcAft>
              <a:buNone/>
            </a:pPr>
            <a:r>
              <a:rPr lang="ru-RU" sz="28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«Реестр примерных ООП» </a:t>
            </a:r>
            <a:r>
              <a:rPr lang="en-US" sz="2800" b="1" u="sng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http//fgosreestr.ru</a:t>
            </a:r>
            <a:endParaRPr lang="ru-RU" sz="2800" b="1" u="sng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2800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78A55A9-9308-4577-8A26-829B6D158261}" type="slidenum">
              <a:rPr lang="ru-RU" smtClean="0"/>
              <a:pPr>
                <a:defRPr/>
              </a:pPr>
              <a:t>19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1513147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777875"/>
          </a:xfrm>
        </p:spPr>
        <p:txBody>
          <a:bodyPr/>
          <a:lstStyle/>
          <a:p>
            <a:pPr algn="ctr">
              <a:defRPr/>
            </a:pPr>
            <a:r>
              <a:rPr lang="ru-RU" altLang="ru-RU" sz="3300" b="1" spc="0" dirty="0"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ФГОС НОО обучающихся с ОВЗ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1196752"/>
            <a:ext cx="8052428" cy="5472608"/>
          </a:xfrm>
          <a:extLst/>
        </p:spPr>
        <p:txBody>
          <a:bodyPr/>
          <a:lstStyle/>
          <a:p>
            <a:pPr marL="342826" indent="-342826" defTabSz="914196" eaLnBrk="1" fontAlgn="auto" hangingPunct="1">
              <a:lnSpc>
                <a:spcPts val="2700"/>
              </a:lnSpc>
              <a:spcAft>
                <a:spcPts val="0"/>
              </a:spcAft>
              <a:buClrTx/>
              <a:buFont typeface="Wingdings" panose="05000000000000000000" pitchFamily="2" charset="2"/>
              <a:buChar char="q"/>
              <a:defRPr/>
            </a:pPr>
            <a:r>
              <a:rPr lang="ru-RU" sz="2700" b="1" u="sng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Стандарт учитывает:</a:t>
            </a:r>
          </a:p>
          <a:p>
            <a:pPr marL="342826" indent="-342826" defTabSz="914196" eaLnBrk="1" fontAlgn="auto" hangingPunct="1">
              <a:lnSpc>
                <a:spcPts val="2700"/>
              </a:lnSpc>
              <a:spcAft>
                <a:spcPts val="0"/>
              </a:spcAft>
              <a:buClrTx/>
              <a:buFont typeface="Arial" panose="020B0604020202020204" pitchFamily="34" charset="0"/>
              <a:buNone/>
              <a:defRPr/>
            </a:pPr>
            <a:endParaRPr lang="ru-RU" sz="2500" dirty="0">
              <a:solidFill>
                <a:prstClr val="white">
                  <a:lumMod val="85000"/>
                </a:prst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47675" lvl="8" indent="-419100" defTabSz="914196">
              <a:lnSpc>
                <a:spcPts val="2700"/>
              </a:lnSpc>
              <a:buClrTx/>
              <a:buFont typeface="Wingdings" panose="05000000000000000000" pitchFamily="2" charset="2"/>
              <a:buChar char="Ø"/>
              <a:defRPr/>
            </a:pP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неоднородность</a:t>
            </a:r>
            <a:r>
              <a:rPr lang="ru-RU" sz="2400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состава обучающихся с ограниченными возможностями здоровья;</a:t>
            </a:r>
          </a:p>
          <a:p>
            <a:pPr marL="447675" indent="-419100" defTabSz="914196" eaLnBrk="1" fontAlgn="auto" hangingPunct="1">
              <a:lnSpc>
                <a:spcPts val="2700"/>
              </a:lnSpc>
              <a:spcAft>
                <a:spcPts val="0"/>
              </a:spcAft>
              <a:buClrTx/>
              <a:buFont typeface="Wingdings" panose="05000000000000000000" pitchFamily="2" charset="2"/>
              <a:buChar char="Ø"/>
              <a:defRPr/>
            </a:pPr>
            <a:endParaRPr lang="ru-RU" sz="24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47675" lvl="3" indent="-419100" defTabSz="914196" eaLnBrk="1" fontAlgn="auto" hangingPunct="1">
              <a:lnSpc>
                <a:spcPts val="2700"/>
              </a:lnSpc>
              <a:spcAft>
                <a:spcPts val="0"/>
              </a:spcAft>
              <a:buClrTx/>
              <a:buFont typeface="Wingdings" panose="05000000000000000000" pitchFamily="2" charset="2"/>
              <a:buChar char="Ø"/>
              <a:defRPr/>
            </a:pP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наличие у обучающихся с ограниченными возможностями здоровья 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особых образовательных потребностей</a:t>
            </a: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447675" indent="-419100" defTabSz="914196" eaLnBrk="1" fontAlgn="auto" hangingPunct="1">
              <a:lnSpc>
                <a:spcPts val="2700"/>
              </a:lnSpc>
              <a:spcAft>
                <a:spcPts val="0"/>
              </a:spcAft>
              <a:buClrTx/>
              <a:buFont typeface="Wingdings" panose="05000000000000000000" pitchFamily="2" charset="2"/>
              <a:buChar char="Ø"/>
              <a:defRPr/>
            </a:pPr>
            <a:endParaRPr lang="ru-RU" sz="24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47675" indent="-419100" defTabSz="914196" eaLnBrk="1" fontAlgn="auto" hangingPunct="1">
              <a:lnSpc>
                <a:spcPts val="2700"/>
              </a:lnSpc>
              <a:spcAft>
                <a:spcPts val="0"/>
              </a:spcAft>
              <a:buClrTx/>
              <a:buFont typeface="Wingdings" panose="05000000000000000000" pitchFamily="2" charset="2"/>
              <a:buChar char="Ø"/>
              <a:defRPr/>
            </a:pP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необходимость создания </a:t>
            </a:r>
            <a:r>
              <a:rPr lang="ru-RU" sz="2400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специальных условий </a:t>
            </a:r>
            <a:r>
              <a:rPr lang="ru-RU" sz="24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получения образования, учитывающих особые образовательные потребности обучающихся с ограниченными возможностями здоровья.</a:t>
            </a:r>
          </a:p>
          <a:p>
            <a:pPr>
              <a:defRPr/>
            </a:pP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B45D1AC-B07E-429E-8154-7C0583A1495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99519112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 indent="457200">
              <a:spcBef>
                <a:spcPts val="0"/>
              </a:spcBef>
            </a:pPr>
            <a:r>
              <a:rPr lang="ru-RU" sz="24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Интернет-ресурсы </a:t>
            </a:r>
            <a:r>
              <a:rPr lang="ru-RU" sz="2400" b="1" dirty="0">
                <a:solidFill>
                  <a:prstClr val="black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для педагогов, работающих с детьми с </a:t>
            </a:r>
            <a:r>
              <a:rPr lang="ru-RU" sz="2400" b="1" dirty="0" smtClean="0">
                <a:solidFill>
                  <a:prstClr val="black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ОВЗ </a:t>
            </a:r>
            <a:endParaRPr lang="ru-RU" sz="2400" b="1" dirty="0">
              <a:solidFill>
                <a:prstClr val="black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ru-RU" u="sng" dirty="0">
                <a:hlinkClick r:id="rId2"/>
              </a:rPr>
              <a:t>http://www.inclusive-edu.ru/materialy-proekta-1-pmpk/reestry-diagnosticheskih-metodik/</a:t>
            </a:r>
            <a:r>
              <a:rPr lang="ru-RU" dirty="0"/>
              <a:t> </a:t>
            </a:r>
          </a:p>
          <a:p>
            <a:pPr lvl="0"/>
            <a:r>
              <a:rPr lang="ru-RU" u="sng" dirty="0">
                <a:hlinkClick r:id="rId3"/>
              </a:rPr>
              <a:t>http://contact-autism.ru/</a:t>
            </a:r>
            <a:r>
              <a:rPr lang="ru-RU" dirty="0"/>
              <a:t> </a:t>
            </a:r>
          </a:p>
          <a:p>
            <a:pPr lvl="0"/>
            <a:r>
              <a:rPr lang="ru-RU" u="sng" dirty="0">
                <a:hlinkClick r:id="rId4"/>
              </a:rPr>
              <a:t>http://outfund.ru/</a:t>
            </a:r>
            <a:endParaRPr lang="ru-RU" dirty="0"/>
          </a:p>
          <a:p>
            <a:pPr marL="0" indent="0">
              <a:buNone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78A55A9-9308-4577-8A26-829B6D158261}" type="slidenum">
              <a:rPr lang="ru-RU" smtClean="0"/>
              <a:pPr>
                <a:defRPr/>
              </a:pPr>
              <a:t>20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7584742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Название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Диапазон различий (на примере нарушений слуха)</a:t>
            </a:r>
            <a:endParaRPr lang="ru-RU" dirty="0"/>
          </a:p>
        </p:txBody>
      </p:sp>
      <p:cxnSp>
        <p:nvCxnSpPr>
          <p:cNvPr id="30" name="Прямая со стрелкой 29"/>
          <p:cNvCxnSpPr/>
          <p:nvPr/>
        </p:nvCxnSpPr>
        <p:spPr>
          <a:xfrm>
            <a:off x="3984071" y="4337150"/>
            <a:ext cx="198803" cy="51081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53" name="Группа 52"/>
          <p:cNvGrpSpPr/>
          <p:nvPr/>
        </p:nvGrpSpPr>
        <p:grpSpPr>
          <a:xfrm>
            <a:off x="41961" y="1601466"/>
            <a:ext cx="9046819" cy="4845814"/>
            <a:chOff x="41961" y="1601466"/>
            <a:chExt cx="9046819" cy="4845814"/>
          </a:xfrm>
        </p:grpSpPr>
        <p:sp>
          <p:nvSpPr>
            <p:cNvPr id="5" name="Прямоугольник 4"/>
            <p:cNvSpPr/>
            <p:nvPr/>
          </p:nvSpPr>
          <p:spPr>
            <a:xfrm>
              <a:off x="4182874" y="4847961"/>
              <a:ext cx="1794633" cy="702481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С нарушениями ОДА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6" name="Прямоугольник 5"/>
            <p:cNvSpPr/>
            <p:nvPr/>
          </p:nvSpPr>
          <p:spPr>
            <a:xfrm>
              <a:off x="1990634" y="3868292"/>
              <a:ext cx="2067998" cy="46885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позднооглохшие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7" name="Прямоугольник 6"/>
            <p:cNvSpPr/>
            <p:nvPr/>
          </p:nvSpPr>
          <p:spPr>
            <a:xfrm>
              <a:off x="6129362" y="2523574"/>
              <a:ext cx="2557438" cy="70140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err="1" smtClean="0">
                  <a:solidFill>
                    <a:prstClr val="black"/>
                  </a:solidFill>
                </a:rPr>
                <a:t>Кохлеарно</a:t>
              </a:r>
              <a:r>
                <a:rPr lang="ru-RU" dirty="0" smtClean="0">
                  <a:solidFill>
                    <a:prstClr val="black"/>
                  </a:solidFill>
                </a:rPr>
                <a:t> имплантированные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8" name="Прямоугольник 7"/>
            <p:cNvSpPr/>
            <p:nvPr/>
          </p:nvSpPr>
          <p:spPr>
            <a:xfrm>
              <a:off x="3423607" y="2741590"/>
              <a:ext cx="2086175" cy="671112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Слабослышащие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9" name="Прямоугольник 8"/>
            <p:cNvSpPr/>
            <p:nvPr/>
          </p:nvSpPr>
          <p:spPr>
            <a:xfrm>
              <a:off x="41961" y="3812532"/>
              <a:ext cx="1794633" cy="52461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err="1" smtClean="0">
                  <a:solidFill>
                    <a:prstClr val="black"/>
                  </a:solidFill>
                </a:rPr>
                <a:t>ранооглохшие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10" name="Прямоугольник 9"/>
            <p:cNvSpPr/>
            <p:nvPr/>
          </p:nvSpPr>
          <p:spPr>
            <a:xfrm>
              <a:off x="938731" y="2741590"/>
              <a:ext cx="1949219" cy="671112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Глухие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11" name="Прямоугольник 10"/>
            <p:cNvSpPr/>
            <p:nvPr/>
          </p:nvSpPr>
          <p:spPr>
            <a:xfrm>
              <a:off x="2388241" y="5922662"/>
              <a:ext cx="1794633" cy="52461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Умеренная и тяжелая УО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12" name="Прямоугольник 11"/>
            <p:cNvSpPr/>
            <p:nvPr/>
          </p:nvSpPr>
          <p:spPr>
            <a:xfrm>
              <a:off x="196000" y="5922662"/>
              <a:ext cx="1794633" cy="524618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Легкая УО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13" name="Прямоугольник 12"/>
            <p:cNvSpPr/>
            <p:nvPr/>
          </p:nvSpPr>
          <p:spPr>
            <a:xfrm>
              <a:off x="1235809" y="4847961"/>
              <a:ext cx="2387696" cy="702481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С нарушением интеллекта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14" name="Прямоугольник 13"/>
            <p:cNvSpPr/>
            <p:nvPr/>
          </p:nvSpPr>
          <p:spPr>
            <a:xfrm>
              <a:off x="3631227" y="1601466"/>
              <a:ext cx="2498135" cy="704092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Дети с нарушениями слуха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15" name="Прямоугольник 14"/>
            <p:cNvSpPr/>
            <p:nvPr/>
          </p:nvSpPr>
          <p:spPr>
            <a:xfrm>
              <a:off x="6571663" y="4847961"/>
              <a:ext cx="1794633" cy="702481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С РАС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16" name="Прямоугольник 15"/>
            <p:cNvSpPr/>
            <p:nvPr/>
          </p:nvSpPr>
          <p:spPr>
            <a:xfrm>
              <a:off x="7110053" y="3690429"/>
              <a:ext cx="1978727" cy="810241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Операция по КИ проведена после 3 лет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sp>
          <p:nvSpPr>
            <p:cNvPr id="17" name="Прямоугольник 16"/>
            <p:cNvSpPr/>
            <p:nvPr/>
          </p:nvSpPr>
          <p:spPr>
            <a:xfrm>
              <a:off x="4638436" y="3690429"/>
              <a:ext cx="2319763" cy="810241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457200"/>
              <a:r>
                <a:rPr lang="ru-RU" dirty="0" smtClean="0">
                  <a:solidFill>
                    <a:prstClr val="black"/>
                  </a:solidFill>
                </a:rPr>
                <a:t>Операция по КИ проведена в раннем возрасте</a:t>
              </a:r>
              <a:endParaRPr lang="ru-RU" dirty="0">
                <a:solidFill>
                  <a:prstClr val="black"/>
                </a:solidFill>
              </a:endParaRPr>
            </a:p>
          </p:txBody>
        </p:sp>
        <p:cxnSp>
          <p:nvCxnSpPr>
            <p:cNvPr id="19" name="Прямая со стрелкой 18"/>
            <p:cNvCxnSpPr>
              <a:stCxn id="14" idx="2"/>
            </p:cNvCxnSpPr>
            <p:nvPr/>
          </p:nvCxnSpPr>
          <p:spPr>
            <a:xfrm flipH="1">
              <a:off x="4873119" y="2305558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Прямая со стрелкой 19"/>
            <p:cNvCxnSpPr/>
            <p:nvPr/>
          </p:nvCxnSpPr>
          <p:spPr>
            <a:xfrm flipH="1">
              <a:off x="6558405" y="3224982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Прямая со стрелкой 20"/>
            <p:cNvCxnSpPr/>
            <p:nvPr/>
          </p:nvCxnSpPr>
          <p:spPr>
            <a:xfrm flipH="1">
              <a:off x="2679238" y="3412702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Прямая со стрелкой 21"/>
            <p:cNvCxnSpPr/>
            <p:nvPr/>
          </p:nvCxnSpPr>
          <p:spPr>
            <a:xfrm flipH="1">
              <a:off x="1037005" y="3376500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Прямая со стрелкой 23"/>
            <p:cNvCxnSpPr/>
            <p:nvPr/>
          </p:nvCxnSpPr>
          <p:spPr>
            <a:xfrm flipH="1">
              <a:off x="8173029" y="3254397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Прямая со стрелкой 24"/>
            <p:cNvCxnSpPr/>
            <p:nvPr/>
          </p:nvCxnSpPr>
          <p:spPr>
            <a:xfrm flipH="1">
              <a:off x="5702504" y="4453501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Прямая со стрелкой 25"/>
            <p:cNvCxnSpPr/>
            <p:nvPr/>
          </p:nvCxnSpPr>
          <p:spPr>
            <a:xfrm flipH="1">
              <a:off x="6766025" y="4411929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Прямая со стрелкой 26"/>
            <p:cNvCxnSpPr/>
            <p:nvPr/>
          </p:nvCxnSpPr>
          <p:spPr>
            <a:xfrm flipH="1">
              <a:off x="8064229" y="4411929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Прямая со стрелкой 28"/>
            <p:cNvCxnSpPr/>
            <p:nvPr/>
          </p:nvCxnSpPr>
          <p:spPr>
            <a:xfrm>
              <a:off x="1836594" y="4235485"/>
              <a:ext cx="2346280" cy="65404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Прямая со стрелкой 30"/>
            <p:cNvCxnSpPr/>
            <p:nvPr/>
          </p:nvCxnSpPr>
          <p:spPr>
            <a:xfrm flipH="1">
              <a:off x="1527897" y="5468146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Прямая со стрелкой 31"/>
            <p:cNvCxnSpPr/>
            <p:nvPr/>
          </p:nvCxnSpPr>
          <p:spPr>
            <a:xfrm flipH="1">
              <a:off x="3325810" y="5560107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</p:cxnSp>
        <p:cxnSp>
          <p:nvCxnSpPr>
            <p:cNvPr id="33" name="Прямая со стрелкой 32"/>
            <p:cNvCxnSpPr/>
            <p:nvPr/>
          </p:nvCxnSpPr>
          <p:spPr>
            <a:xfrm flipH="1">
              <a:off x="1535073" y="4387002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Прямая со стрелкой 33"/>
            <p:cNvCxnSpPr/>
            <p:nvPr/>
          </p:nvCxnSpPr>
          <p:spPr>
            <a:xfrm flipH="1">
              <a:off x="3302643" y="4387002"/>
              <a:ext cx="7176" cy="436032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Прямая со стрелкой 36"/>
            <p:cNvCxnSpPr/>
            <p:nvPr/>
          </p:nvCxnSpPr>
          <p:spPr>
            <a:xfrm>
              <a:off x="4328647" y="3376500"/>
              <a:ext cx="0" cy="1446534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Прямая со стрелкой 37"/>
            <p:cNvCxnSpPr/>
            <p:nvPr/>
          </p:nvCxnSpPr>
          <p:spPr>
            <a:xfrm flipH="1">
              <a:off x="3623505" y="4025905"/>
              <a:ext cx="1010488" cy="797129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Прямая со стрелкой 38"/>
            <p:cNvCxnSpPr/>
            <p:nvPr/>
          </p:nvCxnSpPr>
          <p:spPr>
            <a:xfrm>
              <a:off x="1843770" y="4312758"/>
              <a:ext cx="4922255" cy="510276"/>
            </a:xfrm>
            <a:prstGeom prst="straightConnector1">
              <a:avLst/>
            </a:prstGeom>
            <a:ln>
              <a:tailEnd type="arrow"/>
            </a:ln>
          </p:spPr>
          <p:style>
            <a:lnRef idx="3">
              <a:schemeClr val="lt1"/>
            </a:lnRef>
            <a:fillRef idx="1">
              <a:schemeClr val="accent2"/>
            </a:fillRef>
            <a:effectRef idx="1">
              <a:schemeClr val="accent2"/>
            </a:effectRef>
            <a:fontRef idx="minor">
              <a:schemeClr val="lt1"/>
            </a:fontRef>
          </p:style>
        </p:cxnSp>
        <p:cxnSp>
          <p:nvCxnSpPr>
            <p:cNvPr id="40" name="Прямая со стрелкой 39"/>
            <p:cNvCxnSpPr/>
            <p:nvPr/>
          </p:nvCxnSpPr>
          <p:spPr>
            <a:xfrm>
              <a:off x="3916140" y="4337150"/>
              <a:ext cx="2642265" cy="552383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Прямая со стрелкой 46"/>
            <p:cNvCxnSpPr>
              <a:endCxn id="15" idx="1"/>
            </p:cNvCxnSpPr>
            <p:nvPr/>
          </p:nvCxnSpPr>
          <p:spPr>
            <a:xfrm>
              <a:off x="4182874" y="3412702"/>
              <a:ext cx="2388789" cy="1786500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48" name="Прямая со стрелкой 47"/>
          <p:cNvCxnSpPr>
            <a:stCxn id="8" idx="2"/>
          </p:cNvCxnSpPr>
          <p:nvPr/>
        </p:nvCxnSpPr>
        <p:spPr>
          <a:xfrm flipH="1">
            <a:off x="3423608" y="3412702"/>
            <a:ext cx="1043087" cy="1435259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Номер слайда 4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A94B48-80A4-1B41-A325-2B49AF76D72C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3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5570783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2400" y="3515806"/>
            <a:ext cx="8229600" cy="868362"/>
          </a:xfrm>
        </p:spPr>
        <p:txBody>
          <a:bodyPr>
            <a:normAutofit/>
          </a:bodyPr>
          <a:lstStyle/>
          <a:p>
            <a:pPr algn="just"/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Последовательность введения ФГОС НОО ОВЗ и ФГОС О у/о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Объект 4"/>
          <p:cNvSpPr txBox="1">
            <a:spLocks/>
          </p:cNvSpPr>
          <p:nvPr/>
        </p:nvSpPr>
        <p:spPr>
          <a:xfrm>
            <a:off x="317498" y="498051"/>
            <a:ext cx="7746996" cy="27404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22860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2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40080" indent="-22860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005840" indent="-228600" algn="l" defTabSz="914400" rtl="0" eaLnBrk="1" latinLnBrk="0" hangingPunct="1">
              <a:spcBef>
                <a:spcPct val="20000"/>
              </a:spcBef>
              <a:buClr>
                <a:schemeClr val="accent3"/>
              </a:buClr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280160" indent="-228600" algn="l" defTabSz="914400" rtl="0" eaLnBrk="1" latinLnBrk="0" hangingPunct="1">
              <a:spcBef>
                <a:spcPct val="20000"/>
              </a:spcBef>
              <a:buClr>
                <a:schemeClr val="accent4"/>
              </a:buClr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54480" indent="-228600" algn="l" defTabSz="914400" rtl="0" eaLnBrk="1" latinLnBrk="0" hangingPunct="1">
              <a:spcBef>
                <a:spcPct val="20000"/>
              </a:spcBef>
              <a:buClr>
                <a:schemeClr val="accent5"/>
              </a:buClr>
              <a:buFont typeface="Arial" pitchFamily="34" charset="0"/>
              <a:buChar char="•"/>
              <a:defRPr sz="14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37360" indent="-182880" algn="l" defTabSz="914400" rtl="0" eaLnBrk="1" latinLnBrk="0" hangingPunct="1">
              <a:spcBef>
                <a:spcPct val="20000"/>
              </a:spcBef>
              <a:buClr>
                <a:schemeClr val="accent1"/>
              </a:buClr>
              <a:buFont typeface="Arial" pitchFamily="34" charset="0"/>
              <a:buChar char="•"/>
              <a:defRPr sz="14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920240" indent="-182880" algn="l" defTabSz="914400" rtl="0" eaLnBrk="1" latinLnBrk="0" hangingPunct="1">
              <a:spcBef>
                <a:spcPct val="20000"/>
              </a:spcBef>
              <a:buClr>
                <a:schemeClr val="accent2"/>
              </a:buClr>
              <a:buFont typeface="Arial" pitchFamily="34" charset="0"/>
              <a:buChar char="•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103120" indent="-182880" algn="l" defTabSz="914400" rtl="0" eaLnBrk="1" latinLnBrk="0" hangingPunct="1">
              <a:spcBef>
                <a:spcPct val="20000"/>
              </a:spcBef>
              <a:buClr>
                <a:schemeClr val="accent3"/>
              </a:buClr>
              <a:buFont typeface="Arial" pitchFamily="34" charset="0"/>
              <a:buChar char="•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286000" indent="-182880" algn="l" defTabSz="914400" rtl="0" eaLnBrk="1" latinLnBrk="0" hangingPunct="1">
              <a:spcBef>
                <a:spcPct val="20000"/>
              </a:spcBef>
              <a:buClr>
                <a:schemeClr val="accent4"/>
              </a:buClr>
              <a:buFont typeface="Arial" pitchFamily="34" charset="0"/>
              <a:buChar char="•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2" indent="457200" algn="just" eaLnBrk="0" fontAlgn="base" hangingPunct="0">
              <a:spcBef>
                <a:spcPct val="0"/>
              </a:spcBef>
              <a:spcAft>
                <a:spcPct val="0"/>
              </a:spcAft>
              <a:buClrTx/>
              <a:buNone/>
              <a:defRPr/>
            </a:pPr>
            <a:r>
              <a:rPr lang="ru-RU" sz="2000" b="1" dirty="0" smtClean="0">
                <a:solidFill>
                  <a:srgbClr val="FF0000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Цель реализации ФГОС ОВЗ: </a:t>
            </a:r>
            <a:r>
              <a:rPr lang="ru-RU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введение 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образовательное пространство всех детей с ОВЗ вне зависимости от тяжести их проблем.</a:t>
            </a:r>
          </a:p>
          <a:p>
            <a:pPr marL="0" lvl="2" indent="457200" algn="just" eaLnBrk="0" fontAlgn="base" hangingPunct="0">
              <a:spcBef>
                <a:spcPct val="0"/>
              </a:spcBef>
              <a:spcAft>
                <a:spcPct val="0"/>
              </a:spcAft>
              <a:buClrTx/>
              <a:buNone/>
              <a:defRPr/>
            </a:pPr>
            <a:endParaRPr lang="ru-RU" b="1" i="1" dirty="0">
              <a:solidFill>
                <a:srgbClr val="FF0066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2" indent="457200" algn="just" eaLnBrk="0" fontAlgn="base" hangingPunct="0">
              <a:spcBef>
                <a:spcPct val="0"/>
              </a:spcBef>
              <a:spcAft>
                <a:spcPct val="0"/>
              </a:spcAft>
              <a:buClrTx/>
              <a:buNone/>
              <a:defRPr/>
            </a:pPr>
            <a:r>
              <a:rPr lang="ru-RU" b="1" dirty="0">
                <a:solidFill>
                  <a:srgbClr val="FF0000">
                    <a:lumMod val="50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Стандарт применяется к правоотношениям, возникшим с 1 сентября 2016 года; </a:t>
            </a:r>
            <a:r>
              <a:rPr lang="ru-RU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обучение лиц, зачисленных до 1 сентября 2016 г. для обучения по адаптированным образовательным программам, осуществляется по ним до завершения обучения.  </a:t>
            </a:r>
          </a:p>
        </p:txBody>
      </p:sp>
      <p:grpSp>
        <p:nvGrpSpPr>
          <p:cNvPr id="6" name="Группа 5"/>
          <p:cNvGrpSpPr/>
          <p:nvPr/>
        </p:nvGrpSpPr>
        <p:grpSpPr>
          <a:xfrm>
            <a:off x="1676400" y="4477906"/>
            <a:ext cx="4410559" cy="1920240"/>
            <a:chOff x="304801" y="0"/>
            <a:chExt cx="4410559" cy="1920240"/>
          </a:xfrm>
        </p:grpSpPr>
        <p:sp>
          <p:nvSpPr>
            <p:cNvPr id="7" name="Скругленный прямоугольник 6"/>
            <p:cNvSpPr/>
            <p:nvPr/>
          </p:nvSpPr>
          <p:spPr>
            <a:xfrm>
              <a:off x="304801" y="0"/>
              <a:ext cx="4410559" cy="1920240"/>
            </a:xfrm>
            <a:prstGeom prst="roundRect">
              <a:avLst/>
            </a:prstGeom>
          </p:spPr>
          <p:style>
            <a:lnRef idx="2">
              <a:schemeClr val="dk1">
                <a:shade val="80000"/>
                <a:hueOff val="0"/>
                <a:satOff val="0"/>
                <a:lumOff val="0"/>
                <a:alphaOff val="0"/>
              </a:schemeClr>
            </a:lnRef>
            <a:fillRef idx="1">
              <a:schemeClr val="lt1"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8" name="Скругленный прямоугольник 4"/>
            <p:cNvSpPr/>
            <p:nvPr/>
          </p:nvSpPr>
          <p:spPr>
            <a:xfrm>
              <a:off x="398539" y="93738"/>
              <a:ext cx="4223083" cy="1732764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8580" tIns="68580" rIns="68580" bIns="68580" numCol="1" spcCol="1270" anchor="ctr" anchorCtr="0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ru-RU" sz="1800" b="1" kern="1200" dirty="0" smtClean="0">
                  <a:latin typeface="Times New Roman" pitchFamily="18" charset="0"/>
                  <a:cs typeface="Times New Roman" pitchFamily="18" charset="0"/>
                </a:rPr>
                <a:t>2016-2017 </a:t>
              </a:r>
              <a:r>
                <a:rPr lang="ru-RU" sz="1800" b="1" kern="1200" dirty="0" err="1" smtClean="0">
                  <a:latin typeface="Times New Roman" pitchFamily="18" charset="0"/>
                  <a:cs typeface="Times New Roman" pitchFamily="18" charset="0"/>
                </a:rPr>
                <a:t>уч.г</a:t>
              </a:r>
              <a:r>
                <a:rPr lang="ru-RU" sz="1800" b="1" kern="1200" dirty="0" smtClean="0">
                  <a:latin typeface="Times New Roman" pitchFamily="18" charset="0"/>
                  <a:cs typeface="Times New Roman" pitchFamily="18" charset="0"/>
                </a:rPr>
                <a:t>. – 1 классы</a:t>
              </a: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ru-RU" sz="1800" b="1" kern="1200" dirty="0" smtClean="0">
                  <a:latin typeface="Times New Roman" pitchFamily="18" charset="0"/>
                  <a:cs typeface="Times New Roman" pitchFamily="18" charset="0"/>
                </a:rPr>
                <a:t>2017-2018 </a:t>
              </a:r>
              <a:r>
                <a:rPr lang="ru-RU" sz="1800" b="1" kern="1200" dirty="0" err="1" smtClean="0">
                  <a:latin typeface="Times New Roman" pitchFamily="18" charset="0"/>
                  <a:cs typeface="Times New Roman" pitchFamily="18" charset="0"/>
                </a:rPr>
                <a:t>уч.г</a:t>
              </a:r>
              <a:r>
                <a:rPr lang="ru-RU" sz="1800" b="1" kern="1200" dirty="0" smtClean="0">
                  <a:latin typeface="Times New Roman" pitchFamily="18" charset="0"/>
                  <a:cs typeface="Times New Roman" pitchFamily="18" charset="0"/>
                </a:rPr>
                <a:t>. – 1 и 2 классы</a:t>
              </a: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ru-RU" sz="1800" kern="1200" dirty="0" smtClean="0">
                  <a:latin typeface="Times New Roman" pitchFamily="18" charset="0"/>
                  <a:cs typeface="Times New Roman" pitchFamily="18" charset="0"/>
                </a:rPr>
                <a:t>2018-2019 </a:t>
              </a:r>
              <a:r>
                <a:rPr lang="ru-RU" sz="1800" kern="1200" dirty="0" err="1" smtClean="0">
                  <a:latin typeface="Times New Roman" pitchFamily="18" charset="0"/>
                  <a:cs typeface="Times New Roman" pitchFamily="18" charset="0"/>
                </a:rPr>
                <a:t>уч.г</a:t>
              </a:r>
              <a:r>
                <a:rPr lang="ru-RU" sz="1800" kern="1200" dirty="0" smtClean="0">
                  <a:latin typeface="Times New Roman" pitchFamily="18" charset="0"/>
                  <a:cs typeface="Times New Roman" pitchFamily="18" charset="0"/>
                </a:rPr>
                <a:t>. – 1, 2 и 3 классы</a:t>
              </a:r>
            </a:p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ru-RU" sz="1800" kern="1200" dirty="0" smtClean="0">
                  <a:latin typeface="Times New Roman" pitchFamily="18" charset="0"/>
                  <a:cs typeface="Times New Roman" pitchFamily="18" charset="0"/>
                </a:rPr>
                <a:t>2019-2020 </a:t>
              </a:r>
              <a:r>
                <a:rPr lang="ru-RU" sz="1800" kern="1200" dirty="0" err="1" smtClean="0">
                  <a:latin typeface="Times New Roman" pitchFamily="18" charset="0"/>
                  <a:cs typeface="Times New Roman" pitchFamily="18" charset="0"/>
                </a:rPr>
                <a:t>уч.г</a:t>
              </a:r>
              <a:r>
                <a:rPr lang="ru-RU" sz="1800" kern="1200" dirty="0" smtClean="0">
                  <a:latin typeface="Times New Roman" pitchFamily="18" charset="0"/>
                  <a:cs typeface="Times New Roman" pitchFamily="18" charset="0"/>
                </a:rPr>
                <a:t>. – 1, 2, 3 и 4 классы</a:t>
              </a:r>
            </a:p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ru-RU" sz="1800" kern="1200" dirty="0">
                <a:latin typeface="Times New Roman" pitchFamily="18" charset="0"/>
                <a:cs typeface="Times New Roman" pitchFamily="18" charset="0"/>
              </a:endParaRPr>
            </a:p>
          </p:txBody>
        </p:sp>
      </p:grpSp>
      <p:sp>
        <p:nvSpPr>
          <p:cNvPr id="9" name="Стрелка вправо 8"/>
          <p:cNvSpPr/>
          <p:nvPr/>
        </p:nvSpPr>
        <p:spPr>
          <a:xfrm>
            <a:off x="596902" y="3041093"/>
            <a:ext cx="7467592" cy="380975"/>
          </a:xfrm>
          <a:prstGeom prst="rightArrow">
            <a:avLst/>
          </a:prstGeom>
        </p:spPr>
        <p:style>
          <a:lnRef idx="0">
            <a:schemeClr val="dk1">
              <a:hueOff val="0"/>
              <a:satOff val="0"/>
              <a:lumOff val="0"/>
              <a:alphaOff val="0"/>
            </a:schemeClr>
          </a:lnRef>
          <a:fillRef idx="1">
            <a:schemeClr val="dk1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dk1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023465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 algn="ctr">
              <a:spcBef>
                <a:spcPts val="0"/>
              </a:spcBef>
              <a:defRPr/>
            </a:pPr>
            <a:r>
              <a:rPr lang="ru-RU" sz="3200" b="1" kern="0" spc="0" dirty="0">
                <a:solidFill>
                  <a:schemeClr val="tx1"/>
                </a:solidFill>
                <a:latin typeface="Times New Roman"/>
                <a:cs typeface="Arial" panose="020B0604020202020204" pitchFamily="34" charset="0"/>
              </a:rPr>
              <a:t>Сроки усвоения АООП:</a:t>
            </a:r>
          </a:p>
        </p:txBody>
      </p:sp>
      <p:graphicFrame>
        <p:nvGraphicFramePr>
          <p:cNvPr id="9" name="Таблица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112047669"/>
              </p:ext>
            </p:extLst>
          </p:nvPr>
        </p:nvGraphicFramePr>
        <p:xfrm>
          <a:off x="303933" y="1219200"/>
          <a:ext cx="7775576" cy="4541837"/>
        </p:xfrm>
        <a:graphic>
          <a:graphicData uri="http://schemas.openxmlformats.org/drawingml/2006/table">
            <a:tbl>
              <a:tblPr firstRow="1" bandRow="1"/>
              <a:tblGrid>
                <a:gridCol w="3887788"/>
                <a:gridCol w="3887788"/>
              </a:tblGrid>
              <a:tr h="701089"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  <a:ea typeface=""/>
                          <a:cs typeface="Arial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  <a:ea typeface=""/>
                          <a:cs typeface="Arial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  <a:ea typeface=""/>
                          <a:cs typeface="Arial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  <a:ea typeface=""/>
                          <a:cs typeface="Arial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  <a:ea typeface=""/>
                          <a:cs typeface="Arial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  <a:ea typeface=""/>
                          <a:cs typeface="Arial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  <a:ea typeface=""/>
                          <a:cs typeface="Arial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  <a:ea typeface=""/>
                          <a:cs typeface="Arial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Arial"/>
                          <a:ea typeface=""/>
                          <a:cs typeface="Arial"/>
                        </a:defRPr>
                      </a:lvl9pPr>
                    </a:lstStyle>
                    <a:p>
                      <a:pPr algn="ctr"/>
                      <a:r>
                        <a:rPr kumimoji="0" lang="ru-RU" sz="2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Нормативный срок освоения </a:t>
                      </a:r>
                      <a:r>
                        <a:rPr kumimoji="0" lang="ru-RU" sz="2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E70000">
                              <a:lumMod val="75000"/>
                            </a:srgb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АООП</a:t>
                      </a:r>
                      <a:endParaRPr lang="ru-RU" sz="2000" dirty="0"/>
                    </a:p>
                  </a:txBody>
                  <a:tcPr marL="91431" marR="91431" marT="45723" marB="45723">
                    <a:lnL w="12700" cmpd="sng">
                      <a:solidFill>
                        <a:srgbClr val="FFFFE1"/>
                      </a:solidFill>
                    </a:lnL>
                    <a:lnR w="12700" cmpd="sng">
                      <a:solidFill>
                        <a:srgbClr val="FFFFE1"/>
                      </a:solidFill>
                    </a:lnR>
                    <a:lnT w="12700" cmpd="sng">
                      <a:solidFill>
                        <a:srgbClr val="FFFFE1"/>
                      </a:solidFill>
                    </a:lnT>
                    <a:lnB w="38100" cmpd="sng">
                      <a:solidFill>
                        <a:srgbClr val="FFFFE1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CC9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222519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>
                          <a:srgbClr val="90C226"/>
                        </a:buClr>
                        <a:buSzPct val="80000"/>
                        <a:buFont typeface="Wingdings 3" panose="05040102010807070707" pitchFamily="18" charset="2"/>
                        <a:buChar char=""/>
                        <a:tabLst/>
                        <a:defRPr/>
                      </a:pPr>
                      <a:r>
                        <a:rPr kumimoji="0" lang="ru-RU" sz="2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начального общего образования с учетом  особых образовательных потребностей различных категорий обучающихся составляет 4 (</a:t>
                      </a:r>
                      <a:r>
                        <a:rPr kumimoji="0" lang="en-US" sz="2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r>
                        <a:rPr kumimoji="0" lang="ru-RU" sz="2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 лет. </a:t>
                      </a:r>
                      <a:endParaRPr kumimoji="0" lang="en-US" sz="20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endParaRPr lang="ru-RU" sz="2000" dirty="0"/>
                    </a:p>
                  </a:txBody>
                  <a:tcPr marL="91431" marR="91431" marT="45723" marB="45723">
                    <a:lnL w="12700" cmpd="sng">
                      <a:solidFill>
                        <a:srgbClr val="FFFFE1"/>
                      </a:solidFill>
                    </a:lnL>
                    <a:lnR w="12700" cmpd="sng">
                      <a:solidFill>
                        <a:srgbClr val="FFFFE1"/>
                      </a:solidFill>
                    </a:lnR>
                    <a:lnT w="38100" cmpd="sng">
                      <a:solidFill>
                        <a:srgbClr val="FFFFE1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1000"/>
                        </a:spcBef>
                        <a:spcAft>
                          <a:spcPct val="0"/>
                        </a:spcAft>
                        <a:buClr>
                          <a:srgbClr val="90C226"/>
                        </a:buClr>
                        <a:buSzPct val="80000"/>
                        <a:buFont typeface="Wingdings 3" panose="05040102010807070707" pitchFamily="18" charset="2"/>
                        <a:buChar char=""/>
                        <a:tabLst/>
                        <a:defRPr/>
                      </a:pPr>
                      <a:r>
                        <a:rPr kumimoji="0" lang="ru-RU" sz="20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обучающимися с умственной отсталостью (интеллектуальными нарушениями) 9-13 лет.</a:t>
                      </a:r>
                    </a:p>
                    <a:p>
                      <a:endParaRPr lang="ru-RU" sz="2000" dirty="0"/>
                    </a:p>
                  </a:txBody>
                  <a:tcPr marL="91431" marR="91431" marT="45723" marB="45723">
                    <a:lnL w="12700" cmpd="sng">
                      <a:solidFill>
                        <a:srgbClr val="FFFFE1"/>
                      </a:solidFill>
                    </a:lnL>
                    <a:lnR w="12700" cmpd="sng">
                      <a:solidFill>
                        <a:srgbClr val="FFFFE1"/>
                      </a:solidFill>
                    </a:lnR>
                    <a:lnT w="38100" cmpd="sng">
                      <a:solidFill>
                        <a:srgbClr val="FFFFE1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CC99">
                        <a:tint val="40000"/>
                      </a:srgbClr>
                    </a:solidFill>
                  </a:tcPr>
                </a:tc>
              </a:tr>
              <a:tr h="1615553"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Arial"/>
                          <a:ea typeface=""/>
                          <a:cs typeface="Arial"/>
                        </a:defRPr>
                      </a:lvl9pPr>
                    </a:lstStyle>
                    <a:p>
                      <a:r>
                        <a:rPr lang="ru-RU" sz="2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Стандарт предусматривает </a:t>
                      </a:r>
                      <a:r>
                        <a:rPr lang="ru-RU" sz="2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возможность гибкой смены образовательного маршрута</a:t>
                      </a:r>
                      <a:r>
                        <a:rPr lang="ru-RU" sz="2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программ и условий получения образования</a:t>
                      </a:r>
                      <a:r>
                        <a:rPr lang="en-US" sz="2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000" b="1" u="sng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основе </a:t>
                      </a:r>
                      <a:r>
                        <a:rPr lang="ru-RU" sz="2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комплексной оценки личностных, </a:t>
                      </a:r>
                      <a:r>
                        <a:rPr lang="ru-RU" sz="200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метапредметных</a:t>
                      </a:r>
                      <a:r>
                        <a:rPr lang="ru-RU" sz="2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 предметных результатов освоения АООП НОО, заключения ПМПК и мнения родителей (законных представителей).</a:t>
                      </a:r>
                      <a:endParaRPr lang="ru-RU" sz="2000" dirty="0"/>
                    </a:p>
                  </a:txBody>
                  <a:tcPr marL="91431" marR="91431" marT="45723" marB="45723">
                    <a:lnL w="12700" cmpd="sng">
                      <a:solidFill>
                        <a:srgbClr val="FFFFE1"/>
                      </a:solidFill>
                    </a:lnL>
                    <a:lnR w="12700" cmpd="sng">
                      <a:solidFill>
                        <a:srgbClr val="FFFFE1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E1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CCC99">
                        <a:tint val="20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36784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792162"/>
          </a:xfrm>
        </p:spPr>
        <p:txBody>
          <a:bodyPr/>
          <a:lstStyle/>
          <a:p>
            <a:pPr algn="ctr"/>
            <a:r>
              <a:rPr lang="ru-RU" sz="2800" b="1" spc="0" dirty="0">
                <a:solidFill>
                  <a:schemeClr val="tx1">
                    <a:lumMod val="90000"/>
                    <a:lumOff val="1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Заключение ПМПК ребенка с ОВЗ</a:t>
            </a:r>
            <a:endParaRPr lang="ru-RU" sz="2800" b="1" dirty="0">
              <a:solidFill>
                <a:schemeClr val="tx1">
                  <a:lumMod val="90000"/>
                  <a:lumOff val="1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447800"/>
            <a:ext cx="7620000" cy="4953000"/>
          </a:xfrm>
        </p:spPr>
        <p:txBody>
          <a:bodyPr/>
          <a:lstStyle/>
          <a:p>
            <a:pPr marL="0" indent="228600" algn="just">
              <a:spcBef>
                <a:spcPts val="0"/>
              </a:spcBef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Заключение ПМПК ребенка с ОВЗ, как и индивидуальная программа реабилитации ребенка с инвалидностью, для родителей (законных представителей) </a:t>
            </a:r>
            <a:r>
              <a:rPr lang="ru-RU" b="1" dirty="0" smtClean="0">
                <a:solidFill>
                  <a:schemeClr val="tx1">
                    <a:lumMod val="90000"/>
                    <a:lumOff val="1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носит заявительный характер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(они имеют право не представлять эти документы в ОО). </a:t>
            </a:r>
          </a:p>
          <a:p>
            <a:pPr marL="0" indent="0" algn="just">
              <a:spcBef>
                <a:spcPts val="0"/>
              </a:spcBef>
              <a:buNone/>
            </a:pPr>
            <a:endParaRPr lang="ru-RU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228600" algn="just">
              <a:spcBef>
                <a:spcPts val="0"/>
              </a:spcBef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Вместе с тем представленное в ОО заключение ПМПК и/или ИПР </a:t>
            </a:r>
            <a:r>
              <a:rPr lang="ru-RU" b="1" dirty="0" smtClean="0">
                <a:solidFill>
                  <a:schemeClr val="tx1">
                    <a:lumMod val="90000"/>
                    <a:lumOff val="1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является основанием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для </a:t>
            </a:r>
            <a:r>
              <a:rPr lang="ru-RU" b="1" dirty="0" smtClean="0">
                <a:solidFill>
                  <a:schemeClr val="tx1">
                    <a:lumMod val="90000"/>
                    <a:lumOff val="1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создание ОО условий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для обучения и воспитания детей с ОВЗ.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873418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7620000" cy="990600"/>
          </a:xfrm>
        </p:spPr>
        <p:txBody>
          <a:bodyPr/>
          <a:lstStyle/>
          <a:p>
            <a:pPr lvl="0" algn="ctr">
              <a:spcBef>
                <a:spcPts val="0"/>
              </a:spcBef>
              <a:defRPr/>
            </a:pPr>
            <a:r>
              <a:rPr lang="en-US" sz="2800" b="1" spc="0" dirty="0" smtClean="0">
                <a:ln w="9000" cmpd="sng">
                  <a:solidFill>
                    <a:srgbClr val="8C7B70">
                      <a:shade val="50000"/>
                      <a:satMod val="120000"/>
                    </a:srgbClr>
                  </a:solidFill>
                  <a:prstDash val="solid"/>
                </a:ln>
                <a:solidFill>
                  <a:schemeClr val="tx1"/>
                </a:solidFill>
                <a:effectLst>
                  <a:reflection blurRad="12700" stA="28000" endPos="45000" dist="1000" dir="5400000" sy="-100000" algn="bl" rotWithShape="0"/>
                </a:effectLst>
                <a:latin typeface="Times New Roman"/>
                <a:cs typeface="Arial" panose="020B0604020202020204" pitchFamily="34" charset="0"/>
              </a:rPr>
              <a:t/>
            </a:r>
            <a:br>
              <a:rPr lang="en-US" sz="2800" b="1" spc="0" dirty="0" smtClean="0">
                <a:ln w="9000" cmpd="sng">
                  <a:solidFill>
                    <a:srgbClr val="8C7B70">
                      <a:shade val="50000"/>
                      <a:satMod val="120000"/>
                    </a:srgbClr>
                  </a:solidFill>
                  <a:prstDash val="solid"/>
                </a:ln>
                <a:solidFill>
                  <a:schemeClr val="tx1"/>
                </a:solidFill>
                <a:effectLst>
                  <a:reflection blurRad="12700" stA="28000" endPos="45000" dist="1000" dir="5400000" sy="-100000" algn="bl" rotWithShape="0"/>
                </a:effectLst>
                <a:latin typeface="Times New Roman"/>
                <a:cs typeface="Arial" panose="020B0604020202020204" pitchFamily="34" charset="0"/>
              </a:rPr>
            </a:br>
            <a:r>
              <a:rPr lang="en-US" sz="2800" b="1" spc="0" dirty="0">
                <a:ln w="9000" cmpd="sng">
                  <a:solidFill>
                    <a:srgbClr val="8C7B70">
                      <a:shade val="50000"/>
                      <a:satMod val="120000"/>
                    </a:srgbClr>
                  </a:solidFill>
                  <a:prstDash val="solid"/>
                </a:ln>
                <a:solidFill>
                  <a:schemeClr val="tx1"/>
                </a:solidFill>
                <a:effectLst>
                  <a:reflection blurRad="12700" stA="28000" endPos="45000" dist="1000" dir="5400000" sy="-100000" algn="bl" rotWithShape="0"/>
                </a:effectLst>
                <a:latin typeface="Times New Roman"/>
                <a:cs typeface="Arial" panose="020B0604020202020204" pitchFamily="34" charset="0"/>
              </a:rPr>
              <a:t/>
            </a:r>
            <a:br>
              <a:rPr lang="en-US" sz="2800" b="1" spc="0" dirty="0">
                <a:ln w="9000" cmpd="sng">
                  <a:solidFill>
                    <a:srgbClr val="8C7B70">
                      <a:shade val="50000"/>
                      <a:satMod val="120000"/>
                    </a:srgbClr>
                  </a:solidFill>
                  <a:prstDash val="solid"/>
                </a:ln>
                <a:solidFill>
                  <a:schemeClr val="tx1"/>
                </a:solidFill>
                <a:effectLst>
                  <a:reflection blurRad="12700" stA="28000" endPos="45000" dist="1000" dir="5400000" sy="-100000" algn="bl" rotWithShape="0"/>
                </a:effectLst>
                <a:latin typeface="Times New Roman"/>
                <a:cs typeface="Arial" panose="020B0604020202020204" pitchFamily="34" charset="0"/>
              </a:rPr>
            </a:br>
            <a:r>
              <a:rPr lang="ru-RU" sz="2800" b="1" spc="0" dirty="0" smtClean="0">
                <a:ln w="9000" cmpd="sng">
                  <a:solidFill>
                    <a:srgbClr val="8C7B70">
                      <a:shade val="50000"/>
                      <a:satMod val="120000"/>
                    </a:srgbClr>
                  </a:solidFill>
                  <a:prstDash val="solid"/>
                </a:ln>
                <a:solidFill>
                  <a:schemeClr val="tx1"/>
                </a:solidFill>
                <a:effectLst>
                  <a:reflection blurRad="12700" stA="28000" endPos="45000" dist="1000" dir="5400000" sy="-100000" algn="bl" rotWithShape="0"/>
                </a:effectLst>
                <a:latin typeface="Times New Roman"/>
                <a:cs typeface="Arial" panose="020B0604020202020204" pitchFamily="34" charset="0"/>
              </a:rPr>
              <a:t>Уровни </a:t>
            </a:r>
            <a:r>
              <a:rPr lang="ru-RU" sz="2800" b="1" spc="0" dirty="0">
                <a:ln w="9000" cmpd="sng">
                  <a:solidFill>
                    <a:srgbClr val="8C7B70">
                      <a:shade val="50000"/>
                      <a:satMod val="120000"/>
                    </a:srgbClr>
                  </a:solidFill>
                  <a:prstDash val="solid"/>
                </a:ln>
                <a:solidFill>
                  <a:schemeClr val="tx1"/>
                </a:solidFill>
                <a:effectLst>
                  <a:reflection blurRad="12700" stA="28000" endPos="45000" dist="1000" dir="5400000" sy="-100000" algn="bl" rotWithShape="0"/>
                </a:effectLst>
                <a:latin typeface="Times New Roman"/>
                <a:cs typeface="Arial" panose="020B0604020202020204" pitchFamily="34" charset="0"/>
              </a:rPr>
              <a:t>школьного образования для детей с ОВЗ</a:t>
            </a:r>
            <a:br>
              <a:rPr lang="ru-RU" sz="2800" b="1" spc="0" dirty="0">
                <a:ln w="9000" cmpd="sng">
                  <a:solidFill>
                    <a:srgbClr val="8C7B70">
                      <a:shade val="50000"/>
                      <a:satMod val="120000"/>
                    </a:srgbClr>
                  </a:solidFill>
                  <a:prstDash val="solid"/>
                </a:ln>
                <a:solidFill>
                  <a:schemeClr val="tx1"/>
                </a:solidFill>
                <a:effectLst>
                  <a:reflection blurRad="12700" stA="28000" endPos="45000" dist="1000" dir="5400000" sy="-100000" algn="bl" rotWithShape="0"/>
                </a:effectLst>
                <a:latin typeface="Times New Roman"/>
                <a:cs typeface="Arial" panose="020B0604020202020204" pitchFamily="34" charset="0"/>
              </a:rPr>
            </a:br>
            <a:endParaRPr lang="ru-RU" dirty="0">
              <a:solidFill>
                <a:schemeClr val="tx1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-342900">
              <a:spcBef>
                <a:spcPts val="0"/>
              </a:spcBef>
              <a:buClrTx/>
              <a:buFontTx/>
              <a:buAutoNum type="arabicPeriod"/>
              <a:defRPr/>
            </a:pPr>
            <a:r>
              <a:rPr lang="ru-RU" sz="28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Цензовый</a:t>
            </a:r>
            <a:r>
              <a:rPr lang="ru-RU" sz="28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800" dirty="0">
                <a:solidFill>
                  <a:srgbClr val="000000"/>
                </a:solidFill>
                <a:latin typeface="Times New Roman"/>
                <a:cs typeface="Arial" panose="020B0604020202020204" pitchFamily="34" charset="0"/>
              </a:rPr>
              <a:t>(удовлетворяющий требованиям)</a:t>
            </a:r>
            <a:r>
              <a:rPr lang="ru-RU" sz="2800" dirty="0">
                <a:solidFill>
                  <a:prstClr val="black"/>
                </a:solidFill>
                <a:latin typeface="Times New Roman"/>
                <a:cs typeface="Times New Roman" panose="02020603050405020304" pitchFamily="18" charset="0"/>
              </a:rPr>
              <a:t>.</a:t>
            </a:r>
          </a:p>
          <a:p>
            <a:pPr marL="0" lvl="0" indent="0">
              <a:spcBef>
                <a:spcPts val="0"/>
              </a:spcBef>
              <a:buClrTx/>
              <a:buNone/>
              <a:defRPr/>
            </a:pPr>
            <a:endParaRPr lang="ru-RU" sz="28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spcBef>
                <a:spcPts val="0"/>
              </a:spcBef>
              <a:buClrTx/>
              <a:buNone/>
              <a:defRPr/>
            </a:pPr>
            <a:r>
              <a:rPr lang="ru-RU" sz="28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2. Нецензовый.</a:t>
            </a:r>
          </a:p>
          <a:p>
            <a:pPr marL="0" lvl="0" indent="0">
              <a:spcBef>
                <a:spcPts val="0"/>
              </a:spcBef>
              <a:buClrTx/>
              <a:buNone/>
              <a:defRPr/>
            </a:pPr>
            <a:endParaRPr lang="ru-RU" sz="2800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spcBef>
                <a:spcPts val="0"/>
              </a:spcBef>
              <a:buClrTx/>
              <a:buNone/>
              <a:defRPr/>
            </a:pPr>
            <a:r>
              <a:rPr lang="ru-RU" sz="28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3. Нецензовый, индивидуальный.</a:t>
            </a:r>
          </a:p>
          <a:p>
            <a:pPr marL="114300" indent="0">
              <a:buNone/>
            </a:pP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027550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00188" y="44450"/>
            <a:ext cx="7491412" cy="431800"/>
          </a:xfrm>
        </p:spPr>
        <p:txBody>
          <a:bodyPr/>
          <a:lstStyle/>
          <a:p>
            <a:pPr eaLnBrk="1" hangingPunct="1">
              <a:defRPr/>
            </a:pPr>
            <a:r>
              <a:rPr lang="ru-RU" sz="2800" b="1" dirty="0" smtClean="0">
                <a:solidFill>
                  <a:srgbClr val="002060"/>
                </a:solidFill>
                <a:latin typeface="+mn-lt"/>
              </a:rPr>
              <a:t>Отличия:</a:t>
            </a:r>
            <a:endParaRPr lang="ru-RU" sz="2800" b="1" dirty="0">
              <a:solidFill>
                <a:srgbClr val="002060"/>
              </a:solidFill>
              <a:latin typeface="+mn-lt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03338" y="476250"/>
            <a:ext cx="7885112" cy="6161088"/>
          </a:xfrm>
        </p:spPr>
        <p:txBody>
          <a:bodyPr/>
          <a:lstStyle/>
          <a:p>
            <a:pPr eaLnBrk="1" hangingPunct="1">
              <a:spcBef>
                <a:spcPts val="0"/>
              </a:spcBef>
              <a:defRPr/>
            </a:pPr>
            <a:r>
              <a:rPr lang="ru-RU" sz="2200" dirty="0" smtClean="0"/>
              <a:t>Учет вида нарушения:   - ФГОС ОВЗ и ФГОС УО</a:t>
            </a:r>
          </a:p>
          <a:p>
            <a:pPr marL="457200" lvl="1" indent="0" eaLnBrk="1" hangingPunct="1">
              <a:spcBef>
                <a:spcPts val="0"/>
              </a:spcBef>
              <a:buFontTx/>
              <a:buNone/>
              <a:defRPr/>
            </a:pPr>
            <a:r>
              <a:rPr lang="ru-RU" sz="2200" dirty="0" smtClean="0"/>
              <a:t>				- 8 приложений к ФГОС ОВЗ</a:t>
            </a:r>
          </a:p>
          <a:p>
            <a:pPr eaLnBrk="1" hangingPunct="1">
              <a:spcBef>
                <a:spcPts val="0"/>
              </a:spcBef>
              <a:defRPr/>
            </a:pPr>
            <a:r>
              <a:rPr lang="ru-RU" sz="2200" dirty="0" smtClean="0"/>
              <a:t>Учет тяжести нарушений:</a:t>
            </a:r>
          </a:p>
          <a:p>
            <a:pPr marL="0" indent="0" eaLnBrk="1" hangingPunct="1">
              <a:buFont typeface="Wingdings" panose="05000000000000000000" pitchFamily="2" charset="2"/>
              <a:buNone/>
              <a:defRPr/>
            </a:pPr>
            <a:endParaRPr lang="ru-RU" sz="2800" dirty="0" smtClean="0"/>
          </a:p>
          <a:p>
            <a:pPr eaLnBrk="1" hangingPunct="1">
              <a:defRPr/>
            </a:pPr>
            <a:endParaRPr lang="ru-RU" sz="2800" dirty="0" smtClean="0"/>
          </a:p>
          <a:p>
            <a:pPr eaLnBrk="1" hangingPunct="1">
              <a:defRPr/>
            </a:pPr>
            <a:endParaRPr lang="ru-RU" sz="2800" dirty="0"/>
          </a:p>
          <a:p>
            <a:pPr eaLnBrk="1" hangingPunct="1">
              <a:defRPr/>
            </a:pPr>
            <a:endParaRPr lang="ru-RU" sz="2800" dirty="0" smtClean="0"/>
          </a:p>
          <a:p>
            <a:pPr eaLnBrk="1" hangingPunct="1">
              <a:defRPr/>
            </a:pPr>
            <a:endParaRPr lang="ru-RU" sz="2800" dirty="0"/>
          </a:p>
          <a:p>
            <a:pPr eaLnBrk="1" hangingPunct="1">
              <a:defRPr/>
            </a:pPr>
            <a:endParaRPr lang="ru-RU" sz="2400" dirty="0" smtClean="0"/>
          </a:p>
          <a:p>
            <a:pPr eaLnBrk="1" hangingPunct="1">
              <a:defRPr/>
            </a:pPr>
            <a:endParaRPr lang="ru-RU" sz="2400" dirty="0"/>
          </a:p>
          <a:p>
            <a:pPr eaLnBrk="1" hangingPunct="1">
              <a:defRPr/>
            </a:pPr>
            <a:endParaRPr lang="ru-RU" sz="2400" dirty="0" smtClean="0"/>
          </a:p>
          <a:p>
            <a:pPr eaLnBrk="1" hangingPunct="1">
              <a:defRPr/>
            </a:pPr>
            <a:r>
              <a:rPr lang="ru-RU" sz="2400" dirty="0" smtClean="0"/>
              <a:t>Вариативность планируемых результатов: академический компонент и компонент «жизненные компетенции» </a:t>
            </a:r>
            <a:endParaRPr lang="ru-RU" sz="2400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287457878"/>
              </p:ext>
            </p:extLst>
          </p:nvPr>
        </p:nvGraphicFramePr>
        <p:xfrm>
          <a:off x="1415914" y="1556792"/>
          <a:ext cx="7659960" cy="369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056"/>
                <a:gridCol w="3456384"/>
                <a:gridCol w="1008112"/>
                <a:gridCol w="946857"/>
                <a:gridCol w="853343"/>
                <a:gridCol w="891208"/>
              </a:tblGrid>
              <a:tr h="432048">
                <a:tc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lToBr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Вариант</a:t>
                      </a:r>
                    </a:p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Нарушение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цензовые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нецензовые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 sz="16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73928">
                <a:tc rowSpan="8"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2"/>
                          </a:solidFill>
                        </a:rPr>
                        <a:t>ФГОС ОВЗ</a:t>
                      </a:r>
                      <a:endParaRPr lang="ru-RU" sz="1400" dirty="0">
                        <a:solidFill>
                          <a:schemeClr val="tx2"/>
                        </a:solidFill>
                      </a:endParaRPr>
                    </a:p>
                  </a:txBody>
                  <a:tcPr vert="vert27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Глухота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1.1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1.2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1.3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1.4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85152">
                <a:tc v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Тугоухость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2.1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2.2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2.3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40392">
                <a:tc v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Слепота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3.1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3.2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3.3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3.4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23624">
                <a:tc v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Слабовидение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4.1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4.2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4.3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06856">
                <a:tc v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ТНР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5.1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5.2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62096">
                <a:tc vMerge="1">
                  <a:txBody>
                    <a:bodyPr/>
                    <a:lstStyle/>
                    <a:p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НОДА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6.1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6.2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6.3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1"/>
                          </a:solidFill>
                        </a:rPr>
                        <a:t>6.4</a:t>
                      </a:r>
                      <a:endParaRPr lang="ru-RU" sz="1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45328"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ЗПР 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/>
                        <a:t>7.1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/>
                        <a:t>7.2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28560"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РАС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/>
                        <a:t>8.1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/>
                        <a:t>8.2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/>
                        <a:t>8.3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/>
                        <a:t>8.4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 rowSpan="2">
                  <a:txBody>
                    <a:bodyPr/>
                    <a:lstStyle/>
                    <a:p>
                      <a:pPr algn="ctr"/>
                      <a:r>
                        <a:rPr lang="ru-RU" sz="1400" dirty="0" smtClean="0">
                          <a:solidFill>
                            <a:schemeClr val="tx2"/>
                          </a:solidFill>
                        </a:rPr>
                        <a:t>ФГОС УО</a:t>
                      </a:r>
                      <a:endParaRPr lang="ru-RU" sz="1400" dirty="0">
                        <a:solidFill>
                          <a:schemeClr val="tx2"/>
                        </a:solidFill>
                      </a:endParaRPr>
                    </a:p>
                  </a:txBody>
                  <a:tcPr vert="vert27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Легкая / умеренная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/>
                        <a:t>1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Умеренная / тяжелая / ТМНР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dirty="0" smtClean="0"/>
                        <a:t>2</a:t>
                      </a:r>
                      <a:endParaRPr lang="ru-RU" sz="1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9F6D780-692C-44F3-971D-AF45D5149FF9}" type="slidenum">
              <a:rPr lang="ru-RU" smtClean="0"/>
              <a:pPr>
                <a:defRPr/>
              </a:pPr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857191718"/>
      </p:ext>
    </p:extLst>
  </p:cSld>
  <p:clrMapOvr>
    <a:masterClrMapping/>
  </p:clrMapOvr>
  <p:transition>
    <p:wipe dir="u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 txBox="1">
            <a:spLocks/>
          </p:cNvSpPr>
          <p:nvPr/>
        </p:nvSpPr>
        <p:spPr>
          <a:xfrm>
            <a:off x="1363079" y="71438"/>
            <a:ext cx="7560841" cy="576287"/>
          </a:xfrm>
          <a:prstGeom prst="rect">
            <a:avLst/>
          </a:prstGeom>
        </p:spPr>
        <p:txBody>
          <a:bodyPr anchor="ctr">
            <a:normAutofit lnSpcReduction="1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>
              <a:defRPr/>
            </a:pPr>
            <a:r>
              <a:rPr lang="ru-RU" sz="3200" b="1" dirty="0">
                <a:solidFill>
                  <a:srgbClr val="C00000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ea typeface="+mj-ea"/>
                <a:cs typeface="Arial" panose="020B0604020202020204" pitchFamily="34" charset="0"/>
              </a:rPr>
              <a:t>СООТНОШЕНИЕ КОМПОНЕНТОВ 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1160463" y="1857375"/>
            <a:ext cx="1554162" cy="371475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254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srgbClr val="FFFFFF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6572250" y="1857375"/>
            <a:ext cx="1928813" cy="371475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254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srgbClr val="FFFFFF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5499100" y="1857375"/>
            <a:ext cx="1725613" cy="371475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254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srgbClr val="FFFFFF"/>
              </a:solidFill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2714625" y="1857375"/>
            <a:ext cx="1928813" cy="371475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254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srgbClr val="FFFFFF"/>
              </a:solidFill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1758950" y="1882775"/>
            <a:ext cx="1955800" cy="3689350"/>
          </a:xfrm>
          <a:prstGeom prst="rect">
            <a:avLst/>
          </a:prstGeom>
          <a:solidFill>
            <a:srgbClr val="3333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srgbClr val="FFFFFF"/>
              </a:solidFill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7235825" y="1919288"/>
            <a:ext cx="1765300" cy="3660775"/>
          </a:xfrm>
          <a:prstGeom prst="rect">
            <a:avLst/>
          </a:prstGeom>
          <a:solidFill>
            <a:srgbClr val="E2C5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4000" dirty="0">
              <a:solidFill>
                <a:srgbClr val="FFFFFF"/>
              </a:solidFill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5499100" y="1884363"/>
            <a:ext cx="1697038" cy="3697287"/>
          </a:xfrm>
          <a:prstGeom prst="rect">
            <a:avLst/>
          </a:prstGeom>
          <a:solidFill>
            <a:srgbClr val="CC99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srgbClr val="FFFFFF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3713163" y="1857375"/>
            <a:ext cx="1766887" cy="3724275"/>
          </a:xfrm>
          <a:prstGeom prst="rect">
            <a:avLst/>
          </a:prstGeom>
          <a:solidFill>
            <a:srgbClr val="3399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srgbClr val="FFFFFF"/>
              </a:solidFill>
            </a:endParaRPr>
          </a:p>
        </p:txBody>
      </p:sp>
      <p:sp>
        <p:nvSpPr>
          <p:cNvPr id="85003" name="TextBox 10"/>
          <p:cNvSpPr txBox="1">
            <a:spLocks noChangeArrowheads="1"/>
          </p:cNvSpPr>
          <p:nvPr/>
        </p:nvSpPr>
        <p:spPr bwMode="auto">
          <a:xfrm>
            <a:off x="1914525" y="2073275"/>
            <a:ext cx="785813" cy="2400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l"/>
              <a:defRPr sz="32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hlink"/>
              </a:buClr>
              <a:buChar char="–"/>
              <a:defRPr sz="28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hlink"/>
              </a:buClr>
              <a:buChar char="•"/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hlink"/>
              </a:buClr>
              <a:buChar char="–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en-US" sz="15000" smtClean="0">
                <a:solidFill>
                  <a:srgbClr val="FFFFFF"/>
                </a:solidFill>
                <a:cs typeface="Arial" panose="020B0604020202020204" pitchFamily="34" charset="0"/>
              </a:rPr>
              <a:t>A</a:t>
            </a:r>
            <a:endParaRPr lang="ru-RU" sz="15000" smtClean="0">
              <a:solidFill>
                <a:srgbClr val="FFFFFF"/>
              </a:solidFill>
              <a:cs typeface="Arial" panose="020B0604020202020204" pitchFamily="34" charset="0"/>
            </a:endParaRPr>
          </a:p>
        </p:txBody>
      </p:sp>
      <p:sp>
        <p:nvSpPr>
          <p:cNvPr id="85004" name="TextBox 11"/>
          <p:cNvSpPr txBox="1">
            <a:spLocks noChangeArrowheads="1"/>
          </p:cNvSpPr>
          <p:nvPr/>
        </p:nvSpPr>
        <p:spPr bwMode="auto">
          <a:xfrm>
            <a:off x="3824288" y="1830388"/>
            <a:ext cx="1285875" cy="19383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l"/>
              <a:defRPr sz="32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hlink"/>
              </a:buClr>
              <a:buChar char="–"/>
              <a:defRPr sz="28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hlink"/>
              </a:buClr>
              <a:buChar char="•"/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hlink"/>
              </a:buClr>
              <a:buChar char="–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en-US" sz="12000" smtClean="0">
                <a:solidFill>
                  <a:srgbClr val="000000"/>
                </a:solidFill>
                <a:cs typeface="Arial" panose="020B0604020202020204" pitchFamily="34" charset="0"/>
              </a:rPr>
              <a:t>A</a:t>
            </a:r>
            <a:endParaRPr lang="ru-RU" sz="12000" smtClean="0">
              <a:solidFill>
                <a:srgbClr val="000000"/>
              </a:solidFill>
              <a:cs typeface="Arial" panose="020B0604020202020204" pitchFamily="34" charset="0"/>
            </a:endParaRPr>
          </a:p>
        </p:txBody>
      </p:sp>
      <p:sp>
        <p:nvSpPr>
          <p:cNvPr id="85005" name="TextBox 12"/>
          <p:cNvSpPr txBox="1">
            <a:spLocks noChangeArrowheads="1"/>
          </p:cNvSpPr>
          <p:nvPr/>
        </p:nvSpPr>
        <p:spPr bwMode="auto">
          <a:xfrm>
            <a:off x="5565775" y="1841500"/>
            <a:ext cx="928688" cy="147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l"/>
              <a:defRPr sz="32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hlink"/>
              </a:buClr>
              <a:buChar char="–"/>
              <a:defRPr sz="28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hlink"/>
              </a:buClr>
              <a:buChar char="•"/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hlink"/>
              </a:buClr>
              <a:buChar char="–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en-US" sz="9000" smtClean="0">
                <a:solidFill>
                  <a:srgbClr val="151500"/>
                </a:solidFill>
                <a:cs typeface="Arial" panose="020B0604020202020204" pitchFamily="34" charset="0"/>
              </a:rPr>
              <a:t>A</a:t>
            </a:r>
            <a:endParaRPr lang="ru-RU" sz="9000" smtClean="0">
              <a:solidFill>
                <a:srgbClr val="151500"/>
              </a:solidFill>
              <a:cs typeface="Arial" panose="020B0604020202020204" pitchFamily="34" charset="0"/>
            </a:endParaRPr>
          </a:p>
        </p:txBody>
      </p:sp>
      <p:sp>
        <p:nvSpPr>
          <p:cNvPr id="85006" name="Прямоугольник 13"/>
          <p:cNvSpPr>
            <a:spLocks noChangeArrowheads="1"/>
          </p:cNvSpPr>
          <p:nvPr/>
        </p:nvSpPr>
        <p:spPr bwMode="auto">
          <a:xfrm>
            <a:off x="7256463" y="1911350"/>
            <a:ext cx="554037" cy="708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l"/>
              <a:defRPr sz="32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hlink"/>
              </a:buClr>
              <a:buChar char="–"/>
              <a:defRPr sz="28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hlink"/>
              </a:buClr>
              <a:buChar char="•"/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hlink"/>
              </a:buClr>
              <a:buChar char="–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en-US" altLang="ru-RU" sz="4000" smtClean="0">
                <a:solidFill>
                  <a:srgbClr val="333300"/>
                </a:solidFill>
                <a:cs typeface="Arial" panose="020B0604020202020204" pitchFamily="34" charset="0"/>
              </a:rPr>
              <a:t>A</a:t>
            </a:r>
            <a:endParaRPr lang="ru-RU" altLang="ru-RU" sz="4000" b="0" smtClean="0">
              <a:solidFill>
                <a:srgbClr val="333300"/>
              </a:solidFill>
              <a:cs typeface="Arial" panose="020B0604020202020204" pitchFamily="34" charset="0"/>
            </a:endParaRPr>
          </a:p>
        </p:txBody>
      </p:sp>
      <p:sp>
        <p:nvSpPr>
          <p:cNvPr id="85007" name="Прямоугольник 14"/>
          <p:cNvSpPr>
            <a:spLocks noChangeArrowheads="1"/>
          </p:cNvSpPr>
          <p:nvPr/>
        </p:nvSpPr>
        <p:spPr bwMode="auto">
          <a:xfrm>
            <a:off x="2606675" y="4770438"/>
            <a:ext cx="647700" cy="708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l"/>
              <a:defRPr sz="32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hlink"/>
              </a:buClr>
              <a:buChar char="–"/>
              <a:defRPr sz="28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hlink"/>
              </a:buClr>
              <a:buChar char="•"/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hlink"/>
              </a:buClr>
              <a:buChar char="–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ru-RU" altLang="ru-RU" sz="4000" smtClean="0">
                <a:solidFill>
                  <a:srgbClr val="FFFFFF"/>
                </a:solidFill>
                <a:cs typeface="Arial" panose="020B0604020202020204" pitchFamily="34" charset="0"/>
              </a:rPr>
              <a:t>Ж</a:t>
            </a:r>
            <a:endParaRPr lang="ru-RU" altLang="ru-RU" sz="4000" b="0" smtClean="0">
              <a:solidFill>
                <a:srgbClr val="333300"/>
              </a:solidFill>
              <a:cs typeface="Arial" panose="020B0604020202020204" pitchFamily="34" charset="0"/>
            </a:endParaRPr>
          </a:p>
        </p:txBody>
      </p:sp>
      <p:sp>
        <p:nvSpPr>
          <p:cNvPr id="85008" name="TextBox 15"/>
          <p:cNvSpPr txBox="1">
            <a:spLocks noChangeArrowheads="1"/>
          </p:cNvSpPr>
          <p:nvPr/>
        </p:nvSpPr>
        <p:spPr bwMode="auto">
          <a:xfrm>
            <a:off x="7240588" y="2970213"/>
            <a:ext cx="1714500" cy="209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l"/>
              <a:defRPr sz="32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hlink"/>
              </a:buClr>
              <a:buChar char="–"/>
              <a:defRPr sz="28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hlink"/>
              </a:buClr>
              <a:buChar char="•"/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hlink"/>
              </a:buClr>
              <a:buChar char="–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ru-RU" sz="13000" smtClean="0">
                <a:solidFill>
                  <a:srgbClr val="333300"/>
                </a:solidFill>
                <a:cs typeface="Arial" panose="020B0604020202020204" pitchFamily="34" charset="0"/>
              </a:rPr>
              <a:t>Ж</a:t>
            </a:r>
          </a:p>
        </p:txBody>
      </p:sp>
      <p:sp>
        <p:nvSpPr>
          <p:cNvPr id="85009" name="TextBox 16"/>
          <p:cNvSpPr txBox="1">
            <a:spLocks noChangeArrowheads="1"/>
          </p:cNvSpPr>
          <p:nvPr/>
        </p:nvSpPr>
        <p:spPr bwMode="auto">
          <a:xfrm>
            <a:off x="3986213" y="4065588"/>
            <a:ext cx="1214437" cy="1477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l"/>
              <a:defRPr sz="32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hlink"/>
              </a:buClr>
              <a:buChar char="–"/>
              <a:defRPr sz="28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hlink"/>
              </a:buClr>
              <a:buChar char="•"/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hlink"/>
              </a:buClr>
              <a:buChar char="–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ru-RU" sz="9000" smtClean="0">
                <a:solidFill>
                  <a:srgbClr val="000000"/>
                </a:solidFill>
                <a:cs typeface="Arial" panose="020B0604020202020204" pitchFamily="34" charset="0"/>
              </a:rPr>
              <a:t>Ж</a:t>
            </a:r>
          </a:p>
        </p:txBody>
      </p:sp>
      <p:sp>
        <p:nvSpPr>
          <p:cNvPr id="85010" name="TextBox 17"/>
          <p:cNvSpPr txBox="1">
            <a:spLocks noChangeArrowheads="1"/>
          </p:cNvSpPr>
          <p:nvPr/>
        </p:nvSpPr>
        <p:spPr bwMode="auto">
          <a:xfrm>
            <a:off x="5737225" y="3492500"/>
            <a:ext cx="1143000" cy="1631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l"/>
              <a:defRPr sz="32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hlink"/>
              </a:buClr>
              <a:buChar char="–"/>
              <a:defRPr sz="28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hlink"/>
              </a:buClr>
              <a:buChar char="•"/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hlink"/>
              </a:buClr>
              <a:buChar char="–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ru-RU" sz="10000" smtClean="0">
                <a:solidFill>
                  <a:srgbClr val="151500"/>
                </a:solidFill>
                <a:cs typeface="Arial" panose="020B0604020202020204" pitchFamily="34" charset="0"/>
              </a:rPr>
              <a:t>Ж</a:t>
            </a:r>
          </a:p>
        </p:txBody>
      </p:sp>
      <p:sp>
        <p:nvSpPr>
          <p:cNvPr id="85011" name="TextBox 18"/>
          <p:cNvSpPr txBox="1">
            <a:spLocks noChangeArrowheads="1"/>
          </p:cNvSpPr>
          <p:nvPr/>
        </p:nvSpPr>
        <p:spPr bwMode="auto">
          <a:xfrm>
            <a:off x="1476375" y="5715000"/>
            <a:ext cx="7524750" cy="830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chemeClr val="hlink"/>
              </a:buClr>
              <a:buFont typeface="Wingdings" panose="05000000000000000000" pitchFamily="2" charset="2"/>
              <a:buChar char="l"/>
              <a:defRPr sz="32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lr>
                <a:schemeClr val="hlink"/>
              </a:buClr>
              <a:buChar char="–"/>
              <a:defRPr sz="28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lr>
                <a:schemeClr val="hlink"/>
              </a:buClr>
              <a:buChar char="•"/>
              <a:defRPr sz="2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lr>
                <a:schemeClr val="hlink"/>
              </a:buClr>
              <a:buChar char="–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Char char="•"/>
              <a:defRPr sz="20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en-US" sz="2400" smtClean="0">
                <a:solidFill>
                  <a:srgbClr val="190B81"/>
                </a:solidFill>
                <a:cs typeface="Arial" panose="020B0604020202020204" pitchFamily="34" charset="0"/>
              </a:rPr>
              <a:t>A</a:t>
            </a:r>
            <a:r>
              <a:rPr lang="ru-RU" sz="2400" b="0" smtClean="0">
                <a:solidFill>
                  <a:srgbClr val="333300"/>
                </a:solidFill>
                <a:cs typeface="Arial" panose="020B0604020202020204" pitchFamily="34" charset="0"/>
              </a:rPr>
              <a:t> – академический компонент; 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buClrTx/>
              <a:buFontTx/>
              <a:buNone/>
            </a:pPr>
            <a:r>
              <a:rPr lang="ru-RU" sz="2400" smtClean="0">
                <a:solidFill>
                  <a:srgbClr val="190B81"/>
                </a:solidFill>
                <a:cs typeface="Arial" panose="020B0604020202020204" pitchFamily="34" charset="0"/>
              </a:rPr>
              <a:t>Ж </a:t>
            </a:r>
            <a:r>
              <a:rPr lang="ru-RU" sz="2400" b="0" smtClean="0">
                <a:solidFill>
                  <a:srgbClr val="333300"/>
                </a:solidFill>
                <a:cs typeface="Arial" panose="020B0604020202020204" pitchFamily="34" charset="0"/>
              </a:rPr>
              <a:t>– жизненная компетенция</a:t>
            </a:r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1113577" y="1830387"/>
            <a:ext cx="633110" cy="3750469"/>
          </a:xfrm>
          <a:prstGeom prst="roundRect">
            <a:avLst/>
          </a:prstGeom>
          <a:gradFill>
            <a:gsLst>
              <a:gs pos="0">
                <a:srgbClr val="FFC000"/>
              </a:gs>
              <a:gs pos="50000">
                <a:srgbClr val="FFFF66"/>
              </a:gs>
              <a:gs pos="100000">
                <a:srgbClr val="FFC000"/>
              </a:gs>
            </a:gsLst>
            <a:lin ang="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anchor="ctr"/>
          <a:lstStyle/>
          <a:p>
            <a:pPr algn="ctr">
              <a:defRPr/>
            </a:pPr>
            <a:r>
              <a:rPr lang="ru-RU" b="1" dirty="0">
                <a:solidFill>
                  <a:srgbClr val="000000">
                    <a:lumMod val="75000"/>
                  </a:srgbClr>
                </a:solidFill>
              </a:rPr>
              <a:t>  </a:t>
            </a:r>
          </a:p>
          <a:p>
            <a:pPr algn="ctr">
              <a:defRPr/>
            </a:pPr>
            <a:r>
              <a:rPr lang="en-US" sz="4800" b="1" dirty="0">
                <a:solidFill>
                  <a:srgbClr val="000000">
                    <a:lumMod val="75000"/>
                  </a:srgbClr>
                </a:solidFill>
              </a:rPr>
              <a:t>100</a:t>
            </a:r>
            <a:r>
              <a:rPr lang="ru-RU" sz="4800" b="1" dirty="0">
                <a:solidFill>
                  <a:srgbClr val="000000">
                    <a:lumMod val="75000"/>
                  </a:srgbClr>
                </a:solidFill>
              </a:rPr>
              <a:t> %</a:t>
            </a:r>
          </a:p>
          <a:p>
            <a:pPr algn="ctr">
              <a:defRPr/>
            </a:pPr>
            <a:endParaRPr lang="ru-RU" dirty="0">
              <a:solidFill>
                <a:srgbClr val="FFFFFF"/>
              </a:solidFill>
            </a:endParaRPr>
          </a:p>
        </p:txBody>
      </p:sp>
      <p:sp>
        <p:nvSpPr>
          <p:cNvPr id="26" name="Полилиния 25"/>
          <p:cNvSpPr/>
          <p:nvPr/>
        </p:nvSpPr>
        <p:spPr>
          <a:xfrm>
            <a:off x="1762125" y="2073275"/>
            <a:ext cx="7161213" cy="3470275"/>
          </a:xfrm>
          <a:custGeom>
            <a:avLst/>
            <a:gdLst>
              <a:gd name="connsiteX0" fmla="*/ 0 w 7461849"/>
              <a:gd name="connsiteY0" fmla="*/ 3312543 h 3312543"/>
              <a:gd name="connsiteX1" fmla="*/ 120770 w 7461849"/>
              <a:gd name="connsiteY1" fmla="*/ 3148642 h 3312543"/>
              <a:gd name="connsiteX2" fmla="*/ 465827 w 7461849"/>
              <a:gd name="connsiteY2" fmla="*/ 3053751 h 3312543"/>
              <a:gd name="connsiteX3" fmla="*/ 888521 w 7461849"/>
              <a:gd name="connsiteY3" fmla="*/ 2829464 h 3312543"/>
              <a:gd name="connsiteX4" fmla="*/ 1406106 w 7461849"/>
              <a:gd name="connsiteY4" fmla="*/ 2734574 h 3312543"/>
              <a:gd name="connsiteX5" fmla="*/ 1785668 w 7461849"/>
              <a:gd name="connsiteY5" fmla="*/ 2458528 h 3312543"/>
              <a:gd name="connsiteX6" fmla="*/ 2294627 w 7461849"/>
              <a:gd name="connsiteY6" fmla="*/ 2286000 h 3312543"/>
              <a:gd name="connsiteX7" fmla="*/ 2553419 w 7461849"/>
              <a:gd name="connsiteY7" fmla="*/ 2113472 h 3312543"/>
              <a:gd name="connsiteX8" fmla="*/ 3243532 w 7461849"/>
              <a:gd name="connsiteY8" fmla="*/ 1906438 h 3312543"/>
              <a:gd name="connsiteX9" fmla="*/ 3571336 w 7461849"/>
              <a:gd name="connsiteY9" fmla="*/ 1708030 h 3312543"/>
              <a:gd name="connsiteX10" fmla="*/ 4166559 w 7461849"/>
              <a:gd name="connsiteY10" fmla="*/ 1518249 h 3312543"/>
              <a:gd name="connsiteX11" fmla="*/ 4494363 w 7461849"/>
              <a:gd name="connsiteY11" fmla="*/ 1268083 h 3312543"/>
              <a:gd name="connsiteX12" fmla="*/ 5141344 w 7461849"/>
              <a:gd name="connsiteY12" fmla="*/ 1078302 h 3312543"/>
              <a:gd name="connsiteX13" fmla="*/ 5555412 w 7461849"/>
              <a:gd name="connsiteY13" fmla="*/ 854015 h 3312543"/>
              <a:gd name="connsiteX14" fmla="*/ 6012612 w 7461849"/>
              <a:gd name="connsiteY14" fmla="*/ 664234 h 3312543"/>
              <a:gd name="connsiteX15" fmla="*/ 6228272 w 7461849"/>
              <a:gd name="connsiteY15" fmla="*/ 483079 h 3312543"/>
              <a:gd name="connsiteX16" fmla="*/ 6763110 w 7461849"/>
              <a:gd name="connsiteY16" fmla="*/ 310551 h 3312543"/>
              <a:gd name="connsiteX17" fmla="*/ 7220310 w 7461849"/>
              <a:gd name="connsiteY17" fmla="*/ 112143 h 3312543"/>
              <a:gd name="connsiteX18" fmla="*/ 7461849 w 7461849"/>
              <a:gd name="connsiteY18" fmla="*/ 0 h 33125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7461849" h="3312543">
                <a:moveTo>
                  <a:pt x="0" y="3312543"/>
                </a:moveTo>
                <a:cubicBezTo>
                  <a:pt x="21566" y="3252158"/>
                  <a:pt x="43132" y="3191774"/>
                  <a:pt x="120770" y="3148642"/>
                </a:cubicBezTo>
                <a:cubicBezTo>
                  <a:pt x="198408" y="3105510"/>
                  <a:pt x="337869" y="3106947"/>
                  <a:pt x="465827" y="3053751"/>
                </a:cubicBezTo>
                <a:cubicBezTo>
                  <a:pt x="593786" y="3000555"/>
                  <a:pt x="731808" y="2882660"/>
                  <a:pt x="888521" y="2829464"/>
                </a:cubicBezTo>
                <a:cubicBezTo>
                  <a:pt x="1045234" y="2776268"/>
                  <a:pt x="1256582" y="2796397"/>
                  <a:pt x="1406106" y="2734574"/>
                </a:cubicBezTo>
                <a:cubicBezTo>
                  <a:pt x="1555630" y="2672751"/>
                  <a:pt x="1637581" y="2533290"/>
                  <a:pt x="1785668" y="2458528"/>
                </a:cubicBezTo>
                <a:cubicBezTo>
                  <a:pt x="1933755" y="2383766"/>
                  <a:pt x="2166669" y="2343509"/>
                  <a:pt x="2294627" y="2286000"/>
                </a:cubicBezTo>
                <a:cubicBezTo>
                  <a:pt x="2422585" y="2228491"/>
                  <a:pt x="2395268" y="2176732"/>
                  <a:pt x="2553419" y="2113472"/>
                </a:cubicBezTo>
                <a:cubicBezTo>
                  <a:pt x="2711570" y="2050212"/>
                  <a:pt x="3073879" y="1974012"/>
                  <a:pt x="3243532" y="1906438"/>
                </a:cubicBezTo>
                <a:cubicBezTo>
                  <a:pt x="3413185" y="1838864"/>
                  <a:pt x="3417498" y="1772728"/>
                  <a:pt x="3571336" y="1708030"/>
                </a:cubicBezTo>
                <a:cubicBezTo>
                  <a:pt x="3725174" y="1643332"/>
                  <a:pt x="4012721" y="1591573"/>
                  <a:pt x="4166559" y="1518249"/>
                </a:cubicBezTo>
                <a:cubicBezTo>
                  <a:pt x="4320397" y="1444925"/>
                  <a:pt x="4331899" y="1341407"/>
                  <a:pt x="4494363" y="1268083"/>
                </a:cubicBezTo>
                <a:cubicBezTo>
                  <a:pt x="4656827" y="1194759"/>
                  <a:pt x="4964503" y="1147313"/>
                  <a:pt x="5141344" y="1078302"/>
                </a:cubicBezTo>
                <a:cubicBezTo>
                  <a:pt x="5318186" y="1009291"/>
                  <a:pt x="5410201" y="923026"/>
                  <a:pt x="5555412" y="854015"/>
                </a:cubicBezTo>
                <a:cubicBezTo>
                  <a:pt x="5700623" y="785004"/>
                  <a:pt x="5900469" y="726057"/>
                  <a:pt x="6012612" y="664234"/>
                </a:cubicBezTo>
                <a:cubicBezTo>
                  <a:pt x="6124755" y="602411"/>
                  <a:pt x="6103189" y="542026"/>
                  <a:pt x="6228272" y="483079"/>
                </a:cubicBezTo>
                <a:cubicBezTo>
                  <a:pt x="6353355" y="424132"/>
                  <a:pt x="6597770" y="372374"/>
                  <a:pt x="6763110" y="310551"/>
                </a:cubicBezTo>
                <a:cubicBezTo>
                  <a:pt x="6928450" y="248728"/>
                  <a:pt x="7103854" y="163901"/>
                  <a:pt x="7220310" y="112143"/>
                </a:cubicBezTo>
                <a:cubicBezTo>
                  <a:pt x="7336766" y="60385"/>
                  <a:pt x="7399307" y="30192"/>
                  <a:pt x="7461849" y="0"/>
                </a:cubicBezTo>
              </a:path>
            </a:pathLst>
          </a:custGeom>
          <a:ln w="22225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srgbClr val="333300"/>
              </a:solidFill>
            </a:endParaRPr>
          </a:p>
        </p:txBody>
      </p:sp>
      <p:graphicFrame>
        <p:nvGraphicFramePr>
          <p:cNvPr id="27" name="Таблица 26"/>
          <p:cNvGraphicFramePr>
            <a:graphicFrameLocks noGrp="1"/>
          </p:cNvGraphicFramePr>
          <p:nvPr/>
        </p:nvGraphicFramePr>
        <p:xfrm>
          <a:off x="1112838" y="717550"/>
          <a:ext cx="7888287" cy="12858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2434"/>
                <a:gridCol w="1905337"/>
                <a:gridCol w="1832055"/>
                <a:gridCol w="1758772"/>
                <a:gridCol w="1749689"/>
              </a:tblGrid>
              <a:tr h="371023">
                <a:tc gridSpan="5">
                  <a:txBody>
                    <a:bodyPr/>
                    <a:lstStyle/>
                    <a:p>
                      <a:pPr algn="ctr"/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ВАРИАНТЫ СТАНДАРТА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  <a:tr h="457426"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/>
                        <a:t>ФГОСОВЗ</a:t>
                      </a:r>
                      <a:endParaRPr lang="ru-RU" sz="1200" b="1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 smtClean="0"/>
                        <a:t>Х.1</a:t>
                      </a:r>
                      <a:endParaRPr lang="ru-RU" sz="2400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 smtClean="0"/>
                        <a:t>Х.2</a:t>
                      </a:r>
                      <a:endParaRPr lang="ru-RU" sz="2400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 smtClean="0"/>
                        <a:t>Х.3</a:t>
                      </a:r>
                      <a:endParaRPr lang="ru-RU" sz="2400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 smtClean="0"/>
                        <a:t>Х.4</a:t>
                      </a:r>
                      <a:endParaRPr lang="ru-RU" sz="2400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  <a:tr h="457426"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/>
                        <a:t>ФГОС УО</a:t>
                      </a:r>
                      <a:endParaRPr lang="ru-RU" sz="1200" b="1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dirty="0" smtClean="0"/>
                        <a:t>-</a:t>
                      </a:r>
                      <a:endParaRPr lang="ru-RU" sz="1800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800" dirty="0" smtClean="0"/>
                        <a:t>-</a:t>
                      </a:r>
                      <a:endParaRPr lang="ru-RU" sz="1800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 smtClean="0"/>
                        <a:t>1</a:t>
                      </a:r>
                      <a:endParaRPr lang="ru-RU" sz="2400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 smtClean="0"/>
                        <a:t>2</a:t>
                      </a:r>
                      <a:endParaRPr lang="ru-RU" sz="2400" dirty="0"/>
                    </a:p>
                  </a:txBody>
                  <a:tcPr marL="91449" marR="91449" marT="45743" marB="45743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23" name="Номер слайда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66B2AA0-1204-4406-86A2-60614F00F7B5}" type="slidenum">
              <a:rPr lang="ru-RU" smtClean="0"/>
              <a:pPr>
                <a:defRPr/>
              </a:pPr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847855693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6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седство">
  <a:themeElements>
    <a:clrScheme name="Соседство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Стандартная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оседство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10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1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Тема2">
  <a:themeElements>
    <a:clrScheme name="Тема Office 1">
      <a:dk1>
        <a:srgbClr val="333300"/>
      </a:dk1>
      <a:lt1>
        <a:srgbClr val="FFFFFF"/>
      </a:lt1>
      <a:dk2>
        <a:srgbClr val="000000"/>
      </a:dk2>
      <a:lt2>
        <a:srgbClr val="969696"/>
      </a:lt2>
      <a:accent1>
        <a:srgbClr val="E5D58A"/>
      </a:accent1>
      <a:accent2>
        <a:srgbClr val="CCCC00"/>
      </a:accent2>
      <a:accent3>
        <a:srgbClr val="FFFFFF"/>
      </a:accent3>
      <a:accent4>
        <a:srgbClr val="2A2A00"/>
      </a:accent4>
      <a:accent5>
        <a:srgbClr val="F0E7C4"/>
      </a:accent5>
      <a:accent6>
        <a:srgbClr val="B9B900"/>
      </a:accent6>
      <a:hlink>
        <a:srgbClr val="999933"/>
      </a:hlink>
      <a:folHlink>
        <a:srgbClr val="666633"/>
      </a:folHlink>
    </a:clrScheme>
    <a:fontScheme name="Тема Office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Тема Office 1">
        <a:dk1>
          <a:srgbClr val="333300"/>
        </a:dk1>
        <a:lt1>
          <a:srgbClr val="FFFFFF"/>
        </a:lt1>
        <a:dk2>
          <a:srgbClr val="000000"/>
        </a:dk2>
        <a:lt2>
          <a:srgbClr val="969696"/>
        </a:lt2>
        <a:accent1>
          <a:srgbClr val="E5D58A"/>
        </a:accent1>
        <a:accent2>
          <a:srgbClr val="CCCC00"/>
        </a:accent2>
        <a:accent3>
          <a:srgbClr val="FFFFFF"/>
        </a:accent3>
        <a:accent4>
          <a:srgbClr val="2A2A00"/>
        </a:accent4>
        <a:accent5>
          <a:srgbClr val="F0E7C4"/>
        </a:accent5>
        <a:accent6>
          <a:srgbClr val="B9B900"/>
        </a:accent6>
        <a:hlink>
          <a:srgbClr val="999933"/>
        </a:hlink>
        <a:folHlink>
          <a:srgbClr val="6666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Тема Office 2">
        <a:dk1>
          <a:srgbClr val="000000"/>
        </a:dk1>
        <a:lt1>
          <a:srgbClr val="8EA1C0"/>
        </a:lt1>
        <a:dk2>
          <a:srgbClr val="FFFFFF"/>
        </a:dk2>
        <a:lt2>
          <a:srgbClr val="5F5F5F"/>
        </a:lt2>
        <a:accent1>
          <a:srgbClr val="B6CDDE"/>
        </a:accent1>
        <a:accent2>
          <a:srgbClr val="8A7CA2"/>
        </a:accent2>
        <a:accent3>
          <a:srgbClr val="C6CDDC"/>
        </a:accent3>
        <a:accent4>
          <a:srgbClr val="000000"/>
        </a:accent4>
        <a:accent5>
          <a:srgbClr val="D7E3EC"/>
        </a:accent5>
        <a:accent6>
          <a:srgbClr val="7D7092"/>
        </a:accent6>
        <a:hlink>
          <a:srgbClr val="336699"/>
        </a:hlink>
        <a:folHlink>
          <a:srgbClr val="0099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Тема Office 3">
        <a:dk1>
          <a:srgbClr val="333300"/>
        </a:dk1>
        <a:lt1>
          <a:srgbClr val="FFFFFF"/>
        </a:lt1>
        <a:dk2>
          <a:srgbClr val="000000"/>
        </a:dk2>
        <a:lt2>
          <a:srgbClr val="969696"/>
        </a:lt2>
        <a:accent1>
          <a:srgbClr val="EAEAEA"/>
        </a:accent1>
        <a:accent2>
          <a:srgbClr val="969696"/>
        </a:accent2>
        <a:accent3>
          <a:srgbClr val="FFFFFF"/>
        </a:accent3>
        <a:accent4>
          <a:srgbClr val="2A2A00"/>
        </a:accent4>
        <a:accent5>
          <a:srgbClr val="F3F3F3"/>
        </a:accent5>
        <a:accent6>
          <a:srgbClr val="878787"/>
        </a:accent6>
        <a:hlink>
          <a:srgbClr val="5F5F5F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Тема2">
  <a:themeElements>
    <a:clrScheme name="Тема Office 1">
      <a:dk1>
        <a:srgbClr val="333300"/>
      </a:dk1>
      <a:lt1>
        <a:srgbClr val="FFFFFF"/>
      </a:lt1>
      <a:dk2>
        <a:srgbClr val="000000"/>
      </a:dk2>
      <a:lt2>
        <a:srgbClr val="969696"/>
      </a:lt2>
      <a:accent1>
        <a:srgbClr val="E5D58A"/>
      </a:accent1>
      <a:accent2>
        <a:srgbClr val="CCCC00"/>
      </a:accent2>
      <a:accent3>
        <a:srgbClr val="FFFFFF"/>
      </a:accent3>
      <a:accent4>
        <a:srgbClr val="2A2A00"/>
      </a:accent4>
      <a:accent5>
        <a:srgbClr val="F0E7C4"/>
      </a:accent5>
      <a:accent6>
        <a:srgbClr val="B9B900"/>
      </a:accent6>
      <a:hlink>
        <a:srgbClr val="999933"/>
      </a:hlink>
      <a:folHlink>
        <a:srgbClr val="666633"/>
      </a:folHlink>
    </a:clrScheme>
    <a:fontScheme name="Тема Office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Тема Office 1">
        <a:dk1>
          <a:srgbClr val="333300"/>
        </a:dk1>
        <a:lt1>
          <a:srgbClr val="FFFFFF"/>
        </a:lt1>
        <a:dk2>
          <a:srgbClr val="000000"/>
        </a:dk2>
        <a:lt2>
          <a:srgbClr val="969696"/>
        </a:lt2>
        <a:accent1>
          <a:srgbClr val="E5D58A"/>
        </a:accent1>
        <a:accent2>
          <a:srgbClr val="CCCC00"/>
        </a:accent2>
        <a:accent3>
          <a:srgbClr val="FFFFFF"/>
        </a:accent3>
        <a:accent4>
          <a:srgbClr val="2A2A00"/>
        </a:accent4>
        <a:accent5>
          <a:srgbClr val="F0E7C4"/>
        </a:accent5>
        <a:accent6>
          <a:srgbClr val="B9B900"/>
        </a:accent6>
        <a:hlink>
          <a:srgbClr val="999933"/>
        </a:hlink>
        <a:folHlink>
          <a:srgbClr val="6666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Тема Office 2">
        <a:dk1>
          <a:srgbClr val="000000"/>
        </a:dk1>
        <a:lt1>
          <a:srgbClr val="8EA1C0"/>
        </a:lt1>
        <a:dk2>
          <a:srgbClr val="FFFFFF"/>
        </a:dk2>
        <a:lt2>
          <a:srgbClr val="5F5F5F"/>
        </a:lt2>
        <a:accent1>
          <a:srgbClr val="B6CDDE"/>
        </a:accent1>
        <a:accent2>
          <a:srgbClr val="8A7CA2"/>
        </a:accent2>
        <a:accent3>
          <a:srgbClr val="C6CDDC"/>
        </a:accent3>
        <a:accent4>
          <a:srgbClr val="000000"/>
        </a:accent4>
        <a:accent5>
          <a:srgbClr val="D7E3EC"/>
        </a:accent5>
        <a:accent6>
          <a:srgbClr val="7D7092"/>
        </a:accent6>
        <a:hlink>
          <a:srgbClr val="336699"/>
        </a:hlink>
        <a:folHlink>
          <a:srgbClr val="0099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Тема Office 3">
        <a:dk1>
          <a:srgbClr val="333300"/>
        </a:dk1>
        <a:lt1>
          <a:srgbClr val="FFFFFF"/>
        </a:lt1>
        <a:dk2>
          <a:srgbClr val="000000"/>
        </a:dk2>
        <a:lt2>
          <a:srgbClr val="969696"/>
        </a:lt2>
        <a:accent1>
          <a:srgbClr val="EAEAEA"/>
        </a:accent1>
        <a:accent2>
          <a:srgbClr val="969696"/>
        </a:accent2>
        <a:accent3>
          <a:srgbClr val="FFFFFF"/>
        </a:accent3>
        <a:accent4>
          <a:srgbClr val="2A2A00"/>
        </a:accent4>
        <a:accent5>
          <a:srgbClr val="F3F3F3"/>
        </a:accent5>
        <a:accent6>
          <a:srgbClr val="878787"/>
        </a:accent6>
        <a:hlink>
          <a:srgbClr val="5F5F5F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1_Слои">
  <a:themeElements>
    <a:clrScheme name="Слои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Слои">
      <a:majorFont>
        <a:latin typeface="Times New Roman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Слои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6.xml><?xml version="1.0" encoding="utf-8"?>
<a:theme xmlns:a="http://schemas.openxmlformats.org/drawingml/2006/main" name="2_Соседство">
  <a:themeElements>
    <a:clrScheme name="Соседство">
      <a:dk1>
        <a:srgbClr val="2F2B20"/>
      </a:dk1>
      <a:lt1>
        <a:srgbClr val="FFFFFF"/>
      </a:lt1>
      <a:dk2>
        <a:srgbClr val="675E47"/>
      </a:dk2>
      <a:lt2>
        <a:srgbClr val="DFDCB7"/>
      </a:lt2>
      <a:accent1>
        <a:srgbClr val="A9A57C"/>
      </a:accent1>
      <a:accent2>
        <a:srgbClr val="9CBEBD"/>
      </a:accent2>
      <a:accent3>
        <a:srgbClr val="D2CB6C"/>
      </a:accent3>
      <a:accent4>
        <a:srgbClr val="95A39D"/>
      </a:accent4>
      <a:accent5>
        <a:srgbClr val="C89F5D"/>
      </a:accent5>
      <a:accent6>
        <a:srgbClr val="B1A089"/>
      </a:accent6>
      <a:hlink>
        <a:srgbClr val="D25814"/>
      </a:hlink>
      <a:folHlink>
        <a:srgbClr val="849A0A"/>
      </a:folHlink>
    </a:clrScheme>
    <a:fontScheme name="Стандартная">
      <a:majorFont>
        <a:latin typeface="Cambria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оседство">
      <a:fillStyleLst>
        <a:solidFill>
          <a:schemeClr val="phClr"/>
        </a:solidFill>
        <a:solidFill>
          <a:schemeClr val="phClr">
            <a:tint val="55000"/>
          </a:schemeClr>
        </a:solidFill>
        <a:solidFill>
          <a:schemeClr val="phClr"/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algn="bl" rotWithShape="0">
              <a:srgbClr val="000000">
                <a:alpha val="60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brightRoom" dir="tl">
              <a:rot lat="0" lon="0" rev="1800000"/>
            </a:lightRig>
          </a:scene3d>
          <a:sp3d contourW="10160" prstMaterial="dkEdge">
            <a:bevelT w="38100" h="50800" prst="angle"/>
            <a:contourClr>
              <a:schemeClr val="phClr">
                <a:shade val="4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</a:schemeClr>
            </a:gs>
            <a:gs pos="75000">
              <a:schemeClr val="phClr">
                <a:shade val="100000"/>
                <a:satMod val="115000"/>
              </a:schemeClr>
            </a:gs>
            <a:gs pos="100000">
              <a:schemeClr val="phClr">
                <a:shade val="70000"/>
                <a:satMod val="130000"/>
              </a:schemeClr>
            </a:gs>
          </a:gsLst>
          <a:path path="circle">
            <a:fillToRect l="20000" t="50000" r="100000" b="5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7000"/>
              </a:schemeClr>
              <a:schemeClr val="phClr">
                <a:shade val="96000"/>
              </a:schemeClr>
            </a:duotone>
          </a:blip>
          <a:tile tx="0" ty="0" sx="32000" sy="32000" flip="none" algn="tl"/>
        </a:blip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1_Тема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8.xml><?xml version="1.0" encoding="utf-8"?>
<a:theme xmlns:a="http://schemas.openxmlformats.org/drawingml/2006/main" name="2_Тема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9.xml><?xml version="1.0" encoding="utf-8"?>
<a:theme xmlns:a="http://schemas.openxmlformats.org/drawingml/2006/main" name="4_Тема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Adjacency</Template>
  <TotalTime>766</TotalTime>
  <Words>1469</Words>
  <Application>Microsoft Office PowerPoint</Application>
  <PresentationFormat>Экран (4:3)</PresentationFormat>
  <Paragraphs>316</Paragraphs>
  <Slides>20</Slides>
  <Notes>4</Notes>
  <HiddenSlides>0</HiddenSlides>
  <MMClips>0</MMClips>
  <ScaleCrop>false</ScaleCrop>
  <HeadingPairs>
    <vt:vector size="4" baseType="variant">
      <vt:variant>
        <vt:lpstr>Тема</vt:lpstr>
      </vt:variant>
      <vt:variant>
        <vt:i4>9</vt:i4>
      </vt:variant>
      <vt:variant>
        <vt:lpstr>Заголовки слайдов</vt:lpstr>
      </vt:variant>
      <vt:variant>
        <vt:i4>20</vt:i4>
      </vt:variant>
    </vt:vector>
  </HeadingPairs>
  <TitlesOfParts>
    <vt:vector size="29" baseType="lpstr">
      <vt:lpstr>Соседство</vt:lpstr>
      <vt:lpstr>1_Тема2</vt:lpstr>
      <vt:lpstr>Тема2</vt:lpstr>
      <vt:lpstr>1_Слои</vt:lpstr>
      <vt:lpstr>Тема Office</vt:lpstr>
      <vt:lpstr>2_Соседство</vt:lpstr>
      <vt:lpstr>1_Тема Office</vt:lpstr>
      <vt:lpstr>2_Тема Office</vt:lpstr>
      <vt:lpstr>4_Тема Office</vt:lpstr>
      <vt:lpstr>Инновационность и нововведения ФГОС_ОВЗ</vt:lpstr>
      <vt:lpstr>ФГОС НОО обучающихся с ОВЗ</vt:lpstr>
      <vt:lpstr>Диапазон различий (на примере нарушений слуха)</vt:lpstr>
      <vt:lpstr>Последовательность введения ФГОС НОО ОВЗ и ФГОС О у/о</vt:lpstr>
      <vt:lpstr>Сроки усвоения АООП:</vt:lpstr>
      <vt:lpstr>Заключение ПМПК ребенка с ОВЗ</vt:lpstr>
      <vt:lpstr>  Уровни школьного образования для детей с ОВЗ </vt:lpstr>
      <vt:lpstr>Отличия:</vt:lpstr>
      <vt:lpstr>Слайд 9</vt:lpstr>
      <vt:lpstr>Характеристика вариантов АООП НОО</vt:lpstr>
      <vt:lpstr>Санитарно-эпидемиологические правила и нормативы СанПиН 2.4.2.3286-15 "Санитарно-эпидемиологические требования к условиям и организации обучения и воспитания в организациях, осуществляющих образовательную деятельность по адаптированным основным общеобразовательным программам для обучающихся с ограниченными возможностями здоровья" (утверждены постановлением Главного государственного санитарного врача Российской Федерации от 10 июля 2015 г. № 26)</vt:lpstr>
      <vt:lpstr>Варианты АООП</vt:lpstr>
      <vt:lpstr>Варианты АООП</vt:lpstr>
      <vt:lpstr>Порядок разработки АООП</vt:lpstr>
      <vt:lpstr> АООП должна содержать  три раздела: </vt:lpstr>
      <vt:lpstr>Слайд 16</vt:lpstr>
      <vt:lpstr>Содержание Программ содержательного раздела</vt:lpstr>
      <vt:lpstr>Программы  отдельных  учебных  предметов, курсов коррекционно-развивающей области</vt:lpstr>
      <vt:lpstr>Примерные АООП НОО ОВЗ</vt:lpstr>
      <vt:lpstr>Интернет-ресурсы для педагогов, работающих с детьми с ОВЗ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 результатах апробации  федеральных государственных образовательных стандартов для обучающихся с ограниченными возможностями здоровья  на территории Челябинской области</dc:title>
  <dc:creator>Васян</dc:creator>
  <cp:lastModifiedBy>Администратор6</cp:lastModifiedBy>
  <cp:revision>90</cp:revision>
  <cp:lastPrinted>2015-09-07T09:26:28Z</cp:lastPrinted>
  <dcterms:created xsi:type="dcterms:W3CDTF">2006-08-16T00:00:00Z</dcterms:created>
  <dcterms:modified xsi:type="dcterms:W3CDTF">2018-05-18T07:36:30Z</dcterms:modified>
</cp:coreProperties>
</file>

<file path=docProps/thumbnail.jpeg>
</file>